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5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5" r:id="rId3"/>
    <p:sldId id="364" r:id="rId4"/>
    <p:sldId id="363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62" r:id="rId13"/>
    <p:sldId id="358" r:id="rId14"/>
    <p:sldId id="359" r:id="rId15"/>
    <p:sldId id="361" r:id="rId16"/>
    <p:sldId id="339" r:id="rId17"/>
  </p:sldIdLst>
  <p:sldSz cx="10058400" cy="7772400"/>
  <p:notesSz cx="7086600" cy="9372600"/>
  <p:embeddedFontLst>
    <p:embeddedFont>
      <p:font typeface="Garamond" panose="02020404030301010803" pitchFamily="18" charset="0"/>
      <p:regular r:id="rId20"/>
      <p:bold r:id="rId21"/>
      <p: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508000" indent="-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1017588" indent="-103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527175" indent="-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2036763" indent="-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66"/>
    <a:srgbClr val="FF9900"/>
    <a:srgbClr val="5252C6"/>
    <a:srgbClr val="333399"/>
    <a:srgbClr val="3366CC"/>
    <a:srgbClr val="80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8973" autoAdjust="0"/>
  </p:normalViewPr>
  <p:slideViewPr>
    <p:cSldViewPr>
      <p:cViewPr varScale="1">
        <p:scale>
          <a:sx n="64" d="100"/>
          <a:sy n="64" d="100"/>
        </p:scale>
        <p:origin x="-1046" y="-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11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00" y="-9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6370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03263"/>
            <a:ext cx="4549775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2938"/>
            <a:ext cx="56673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6E01B3-835F-4F8E-9F3F-53D9E5797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97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36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048" indent="-288865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459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642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9826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009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193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376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560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08BBF2E-E9B0-46AA-9862-534F8978A95B}" type="slidenum">
              <a:rPr lang="en-US" altLang="en-US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 userDrawn="1"/>
        </p:nvGrpSpPr>
        <p:grpSpPr>
          <a:xfrm>
            <a:off x="0" y="-11002"/>
            <a:ext cx="10049673" cy="7783402"/>
            <a:chOff x="0" y="-11002"/>
            <a:chExt cx="10049673" cy="7783402"/>
          </a:xfrm>
        </p:grpSpPr>
        <p:sp>
          <p:nvSpPr>
            <p:cNvPr id="80" name="Line 37"/>
            <p:cNvSpPr>
              <a:spLocks noChangeShapeType="1"/>
            </p:cNvSpPr>
            <p:nvPr/>
          </p:nvSpPr>
          <p:spPr bwMode="hidden">
            <a:xfrm>
              <a:off x="0" y="7073677"/>
              <a:ext cx="10049673" cy="0"/>
            </a:xfrm>
            <a:prstGeom prst="line">
              <a:avLst/>
            </a:prstGeom>
            <a:noFill/>
            <a:ln w="15875">
              <a:solidFill>
                <a:srgbClr val="003B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hidden">
            <a:xfrm>
              <a:off x="0" y="6365949"/>
              <a:ext cx="10049673" cy="0"/>
            </a:xfrm>
            <a:prstGeom prst="line">
              <a:avLst/>
            </a:prstGeom>
            <a:noFill/>
            <a:ln w="15875">
              <a:solidFill>
                <a:srgbClr val="0037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7"/>
            <p:cNvSpPr>
              <a:spLocks noChangeShapeType="1"/>
            </p:cNvSpPr>
            <p:nvPr userDrawn="1"/>
          </p:nvSpPr>
          <p:spPr bwMode="hidden">
            <a:xfrm>
              <a:off x="0" y="5629309"/>
              <a:ext cx="10049673" cy="0"/>
            </a:xfrm>
            <a:prstGeom prst="line">
              <a:avLst/>
            </a:prstGeom>
            <a:noFill/>
            <a:ln w="15875">
              <a:solidFill>
                <a:srgbClr val="005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"/>
            <p:cNvSpPr>
              <a:spLocks/>
            </p:cNvSpPr>
            <p:nvPr/>
          </p:nvSpPr>
          <p:spPr bwMode="hidden">
            <a:xfrm>
              <a:off x="9296400" y="5224463"/>
              <a:ext cx="731520" cy="2547937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" name="Freeform 8"/>
            <p:cNvSpPr>
              <a:spLocks/>
            </p:cNvSpPr>
            <p:nvPr userDrawn="1"/>
          </p:nvSpPr>
          <p:spPr bwMode="hidden">
            <a:xfrm>
              <a:off x="5562600" y="0"/>
              <a:ext cx="356616" cy="7772400"/>
            </a:xfrm>
            <a:custGeom>
              <a:avLst/>
              <a:gdLst>
                <a:gd name="T0" fmla="*/ 24 w 174"/>
                <a:gd name="T1" fmla="*/ 0 h 4316"/>
                <a:gd name="T2" fmla="*/ 12 w 174"/>
                <a:gd name="T3" fmla="*/ 0 h 4316"/>
                <a:gd name="T4" fmla="*/ 42 w 174"/>
                <a:gd name="T5" fmla="*/ 216 h 4316"/>
                <a:gd name="T6" fmla="*/ 72 w 174"/>
                <a:gd name="T7" fmla="*/ 444 h 4316"/>
                <a:gd name="T8" fmla="*/ 96 w 174"/>
                <a:gd name="T9" fmla="*/ 689 h 4316"/>
                <a:gd name="T10" fmla="*/ 120 w 174"/>
                <a:gd name="T11" fmla="*/ 947 h 4316"/>
                <a:gd name="T12" fmla="*/ 132 w 174"/>
                <a:gd name="T13" fmla="*/ 1211 h 4316"/>
                <a:gd name="T14" fmla="*/ 150 w 174"/>
                <a:gd name="T15" fmla="*/ 1487 h 4316"/>
                <a:gd name="T16" fmla="*/ 156 w 174"/>
                <a:gd name="T17" fmla="*/ 1768 h 4316"/>
                <a:gd name="T18" fmla="*/ 162 w 174"/>
                <a:gd name="T19" fmla="*/ 2062 h 4316"/>
                <a:gd name="T20" fmla="*/ 156 w 174"/>
                <a:gd name="T21" fmla="*/ 2644 h 4316"/>
                <a:gd name="T22" fmla="*/ 126 w 174"/>
                <a:gd name="T23" fmla="*/ 3225 h 4316"/>
                <a:gd name="T24" fmla="*/ 108 w 174"/>
                <a:gd name="T25" fmla="*/ 3507 h 4316"/>
                <a:gd name="T26" fmla="*/ 78 w 174"/>
                <a:gd name="T27" fmla="*/ 3788 h 4316"/>
                <a:gd name="T28" fmla="*/ 42 w 174"/>
                <a:gd name="T29" fmla="*/ 4058 h 4316"/>
                <a:gd name="T30" fmla="*/ 0 w 174"/>
                <a:gd name="T31" fmla="*/ 4316 h 4316"/>
                <a:gd name="T32" fmla="*/ 12 w 174"/>
                <a:gd name="T33" fmla="*/ 4316 h 4316"/>
                <a:gd name="T34" fmla="*/ 54 w 174"/>
                <a:gd name="T35" fmla="*/ 4058 h 4316"/>
                <a:gd name="T36" fmla="*/ 90 w 174"/>
                <a:gd name="T37" fmla="*/ 3782 h 4316"/>
                <a:gd name="T38" fmla="*/ 120 w 174"/>
                <a:gd name="T39" fmla="*/ 3507 h 4316"/>
                <a:gd name="T40" fmla="*/ 138 w 174"/>
                <a:gd name="T41" fmla="*/ 3219 h 4316"/>
                <a:gd name="T42" fmla="*/ 168 w 174"/>
                <a:gd name="T43" fmla="*/ 2638 h 4316"/>
                <a:gd name="T44" fmla="*/ 174 w 174"/>
                <a:gd name="T45" fmla="*/ 2056 h 4316"/>
                <a:gd name="T46" fmla="*/ 168 w 174"/>
                <a:gd name="T47" fmla="*/ 1768 h 4316"/>
                <a:gd name="T48" fmla="*/ 162 w 174"/>
                <a:gd name="T49" fmla="*/ 1487 h 4316"/>
                <a:gd name="T50" fmla="*/ 144 w 174"/>
                <a:gd name="T51" fmla="*/ 1211 h 4316"/>
                <a:gd name="T52" fmla="*/ 132 w 174"/>
                <a:gd name="T53" fmla="*/ 941 h 4316"/>
                <a:gd name="T54" fmla="*/ 108 w 174"/>
                <a:gd name="T55" fmla="*/ 689 h 4316"/>
                <a:gd name="T56" fmla="*/ 84 w 174"/>
                <a:gd name="T57" fmla="*/ 444 h 4316"/>
                <a:gd name="T58" fmla="*/ 54 w 174"/>
                <a:gd name="T59" fmla="*/ 216 h 4316"/>
                <a:gd name="T60" fmla="*/ 24 w 174"/>
                <a:gd name="T61" fmla="*/ 0 h 4316"/>
                <a:gd name="T62" fmla="*/ 24 w 174"/>
                <a:gd name="T63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" name="Freeform 9"/>
            <p:cNvSpPr>
              <a:spLocks/>
            </p:cNvSpPr>
            <p:nvPr userDrawn="1"/>
          </p:nvSpPr>
          <p:spPr bwMode="hidden">
            <a:xfrm>
              <a:off x="5930899" y="0"/>
              <a:ext cx="708025" cy="7772400"/>
            </a:xfrm>
            <a:custGeom>
              <a:avLst/>
              <a:gdLst>
                <a:gd name="T0" fmla="*/ 329 w 335"/>
                <a:gd name="T1" fmla="*/ 2014 h 4316"/>
                <a:gd name="T2" fmla="*/ 317 w 335"/>
                <a:gd name="T3" fmla="*/ 1726 h 4316"/>
                <a:gd name="T4" fmla="*/ 293 w 335"/>
                <a:gd name="T5" fmla="*/ 1445 h 4316"/>
                <a:gd name="T6" fmla="*/ 263 w 335"/>
                <a:gd name="T7" fmla="*/ 1175 h 4316"/>
                <a:gd name="T8" fmla="*/ 228 w 335"/>
                <a:gd name="T9" fmla="*/ 917 h 4316"/>
                <a:gd name="T10" fmla="*/ 186 w 335"/>
                <a:gd name="T11" fmla="*/ 665 h 4316"/>
                <a:gd name="T12" fmla="*/ 132 w 335"/>
                <a:gd name="T13" fmla="*/ 432 h 4316"/>
                <a:gd name="T14" fmla="*/ 78 w 335"/>
                <a:gd name="T15" fmla="*/ 204 h 4316"/>
                <a:gd name="T16" fmla="*/ 12 w 335"/>
                <a:gd name="T17" fmla="*/ 0 h 4316"/>
                <a:gd name="T18" fmla="*/ 0 w 335"/>
                <a:gd name="T19" fmla="*/ 0 h 4316"/>
                <a:gd name="T20" fmla="*/ 66 w 335"/>
                <a:gd name="T21" fmla="*/ 204 h 4316"/>
                <a:gd name="T22" fmla="*/ 120 w 335"/>
                <a:gd name="T23" fmla="*/ 432 h 4316"/>
                <a:gd name="T24" fmla="*/ 174 w 335"/>
                <a:gd name="T25" fmla="*/ 665 h 4316"/>
                <a:gd name="T26" fmla="*/ 216 w 335"/>
                <a:gd name="T27" fmla="*/ 917 h 4316"/>
                <a:gd name="T28" fmla="*/ 251 w 335"/>
                <a:gd name="T29" fmla="*/ 1175 h 4316"/>
                <a:gd name="T30" fmla="*/ 281 w 335"/>
                <a:gd name="T31" fmla="*/ 1445 h 4316"/>
                <a:gd name="T32" fmla="*/ 305 w 335"/>
                <a:gd name="T33" fmla="*/ 1726 h 4316"/>
                <a:gd name="T34" fmla="*/ 317 w 335"/>
                <a:gd name="T35" fmla="*/ 2014 h 4316"/>
                <a:gd name="T36" fmla="*/ 323 w 335"/>
                <a:gd name="T37" fmla="*/ 2314 h 4316"/>
                <a:gd name="T38" fmla="*/ 317 w 335"/>
                <a:gd name="T39" fmla="*/ 2608 h 4316"/>
                <a:gd name="T40" fmla="*/ 305 w 335"/>
                <a:gd name="T41" fmla="*/ 2907 h 4316"/>
                <a:gd name="T42" fmla="*/ 281 w 335"/>
                <a:gd name="T43" fmla="*/ 3201 h 4316"/>
                <a:gd name="T44" fmla="*/ 257 w 335"/>
                <a:gd name="T45" fmla="*/ 3489 h 4316"/>
                <a:gd name="T46" fmla="*/ 216 w 335"/>
                <a:gd name="T47" fmla="*/ 3777 h 4316"/>
                <a:gd name="T48" fmla="*/ 174 w 335"/>
                <a:gd name="T49" fmla="*/ 4052 h 4316"/>
                <a:gd name="T50" fmla="*/ 120 w 335"/>
                <a:gd name="T51" fmla="*/ 4316 h 4316"/>
                <a:gd name="T52" fmla="*/ 132 w 335"/>
                <a:gd name="T53" fmla="*/ 4316 h 4316"/>
                <a:gd name="T54" fmla="*/ 186 w 335"/>
                <a:gd name="T55" fmla="*/ 4052 h 4316"/>
                <a:gd name="T56" fmla="*/ 228 w 335"/>
                <a:gd name="T57" fmla="*/ 3777 h 4316"/>
                <a:gd name="T58" fmla="*/ 269 w 335"/>
                <a:gd name="T59" fmla="*/ 3489 h 4316"/>
                <a:gd name="T60" fmla="*/ 293 w 335"/>
                <a:gd name="T61" fmla="*/ 3201 h 4316"/>
                <a:gd name="T62" fmla="*/ 317 w 335"/>
                <a:gd name="T63" fmla="*/ 2907 h 4316"/>
                <a:gd name="T64" fmla="*/ 329 w 335"/>
                <a:gd name="T65" fmla="*/ 2608 h 4316"/>
                <a:gd name="T66" fmla="*/ 335 w 335"/>
                <a:gd name="T67" fmla="*/ 2314 h 4316"/>
                <a:gd name="T68" fmla="*/ 329 w 335"/>
                <a:gd name="T69" fmla="*/ 2014 h 4316"/>
                <a:gd name="T70" fmla="*/ 329 w 335"/>
                <a:gd name="T71" fmla="*/ 20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" name="Freeform 10"/>
            <p:cNvSpPr>
              <a:spLocks/>
            </p:cNvSpPr>
            <p:nvPr userDrawn="1"/>
          </p:nvSpPr>
          <p:spPr bwMode="hidden">
            <a:xfrm>
              <a:off x="6611112" y="0"/>
              <a:ext cx="746125" cy="7772400"/>
            </a:xfrm>
            <a:custGeom>
              <a:avLst/>
              <a:gdLst>
                <a:gd name="T0" fmla="*/ 413 w 425"/>
                <a:gd name="T1" fmla="*/ 1924 h 4316"/>
                <a:gd name="T2" fmla="*/ 395 w 425"/>
                <a:gd name="T3" fmla="*/ 1690 h 4316"/>
                <a:gd name="T4" fmla="*/ 365 w 425"/>
                <a:gd name="T5" fmla="*/ 1457 h 4316"/>
                <a:gd name="T6" fmla="*/ 329 w 425"/>
                <a:gd name="T7" fmla="*/ 1229 h 4316"/>
                <a:gd name="T8" fmla="*/ 281 w 425"/>
                <a:gd name="T9" fmla="*/ 1001 h 4316"/>
                <a:gd name="T10" fmla="*/ 227 w 425"/>
                <a:gd name="T11" fmla="*/ 761 h 4316"/>
                <a:gd name="T12" fmla="*/ 162 w 425"/>
                <a:gd name="T13" fmla="*/ 522 h 4316"/>
                <a:gd name="T14" fmla="*/ 90 w 425"/>
                <a:gd name="T15" fmla="*/ 270 h 4316"/>
                <a:gd name="T16" fmla="*/ 12 w 425"/>
                <a:gd name="T17" fmla="*/ 0 h 4316"/>
                <a:gd name="T18" fmla="*/ 0 w 425"/>
                <a:gd name="T19" fmla="*/ 0 h 4316"/>
                <a:gd name="T20" fmla="*/ 84 w 425"/>
                <a:gd name="T21" fmla="*/ 270 h 4316"/>
                <a:gd name="T22" fmla="*/ 156 w 425"/>
                <a:gd name="T23" fmla="*/ 522 h 4316"/>
                <a:gd name="T24" fmla="*/ 216 w 425"/>
                <a:gd name="T25" fmla="*/ 767 h 4316"/>
                <a:gd name="T26" fmla="*/ 275 w 425"/>
                <a:gd name="T27" fmla="*/ 1001 h 4316"/>
                <a:gd name="T28" fmla="*/ 317 w 425"/>
                <a:gd name="T29" fmla="*/ 1235 h 4316"/>
                <a:gd name="T30" fmla="*/ 353 w 425"/>
                <a:gd name="T31" fmla="*/ 1463 h 4316"/>
                <a:gd name="T32" fmla="*/ 383 w 425"/>
                <a:gd name="T33" fmla="*/ 1690 h 4316"/>
                <a:gd name="T34" fmla="*/ 401 w 425"/>
                <a:gd name="T35" fmla="*/ 1924 h 4316"/>
                <a:gd name="T36" fmla="*/ 413 w 425"/>
                <a:gd name="T37" fmla="*/ 2188 h 4316"/>
                <a:gd name="T38" fmla="*/ 407 w 425"/>
                <a:gd name="T39" fmla="*/ 2458 h 4316"/>
                <a:gd name="T40" fmla="*/ 395 w 425"/>
                <a:gd name="T41" fmla="*/ 2733 h 4316"/>
                <a:gd name="T42" fmla="*/ 365 w 425"/>
                <a:gd name="T43" fmla="*/ 3021 h 4316"/>
                <a:gd name="T44" fmla="*/ 329 w 425"/>
                <a:gd name="T45" fmla="*/ 3321 h 4316"/>
                <a:gd name="T46" fmla="*/ 275 w 425"/>
                <a:gd name="T47" fmla="*/ 3639 h 4316"/>
                <a:gd name="T48" fmla="*/ 204 w 425"/>
                <a:gd name="T49" fmla="*/ 3968 h 4316"/>
                <a:gd name="T50" fmla="*/ 126 w 425"/>
                <a:gd name="T51" fmla="*/ 4316 h 4316"/>
                <a:gd name="T52" fmla="*/ 138 w 425"/>
                <a:gd name="T53" fmla="*/ 4316 h 4316"/>
                <a:gd name="T54" fmla="*/ 216 w 425"/>
                <a:gd name="T55" fmla="*/ 3968 h 4316"/>
                <a:gd name="T56" fmla="*/ 287 w 425"/>
                <a:gd name="T57" fmla="*/ 3639 h 4316"/>
                <a:gd name="T58" fmla="*/ 341 w 425"/>
                <a:gd name="T59" fmla="*/ 3321 h 4316"/>
                <a:gd name="T60" fmla="*/ 377 w 425"/>
                <a:gd name="T61" fmla="*/ 3021 h 4316"/>
                <a:gd name="T62" fmla="*/ 407 w 425"/>
                <a:gd name="T63" fmla="*/ 2733 h 4316"/>
                <a:gd name="T64" fmla="*/ 419 w 425"/>
                <a:gd name="T65" fmla="*/ 2458 h 4316"/>
                <a:gd name="T66" fmla="*/ 425 w 425"/>
                <a:gd name="T67" fmla="*/ 2188 h 4316"/>
                <a:gd name="T68" fmla="*/ 413 w 425"/>
                <a:gd name="T69" fmla="*/ 1924 h 4316"/>
                <a:gd name="T70" fmla="*/ 413 w 425"/>
                <a:gd name="T71" fmla="*/ 192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" name="Freeform 11"/>
            <p:cNvSpPr>
              <a:spLocks/>
            </p:cNvSpPr>
            <p:nvPr userDrawn="1"/>
          </p:nvSpPr>
          <p:spPr bwMode="hidden">
            <a:xfrm>
              <a:off x="7278624" y="0"/>
              <a:ext cx="777240" cy="7772400"/>
            </a:xfrm>
            <a:custGeom>
              <a:avLst/>
              <a:gdLst>
                <a:gd name="T0" fmla="*/ 556 w 556"/>
                <a:gd name="T1" fmla="*/ 2020 h 4316"/>
                <a:gd name="T2" fmla="*/ 538 w 556"/>
                <a:gd name="T3" fmla="*/ 1732 h 4316"/>
                <a:gd name="T4" fmla="*/ 503 w 556"/>
                <a:gd name="T5" fmla="*/ 1445 h 4316"/>
                <a:gd name="T6" fmla="*/ 455 w 556"/>
                <a:gd name="T7" fmla="*/ 1175 h 4316"/>
                <a:gd name="T8" fmla="*/ 395 w 556"/>
                <a:gd name="T9" fmla="*/ 911 h 4316"/>
                <a:gd name="T10" fmla="*/ 317 w 556"/>
                <a:gd name="T11" fmla="*/ 659 h 4316"/>
                <a:gd name="T12" fmla="*/ 228 w 556"/>
                <a:gd name="T13" fmla="*/ 426 h 4316"/>
                <a:gd name="T14" fmla="*/ 126 w 556"/>
                <a:gd name="T15" fmla="*/ 204 h 4316"/>
                <a:gd name="T16" fmla="*/ 12 w 556"/>
                <a:gd name="T17" fmla="*/ 0 h 4316"/>
                <a:gd name="T18" fmla="*/ 0 w 556"/>
                <a:gd name="T19" fmla="*/ 0 h 4316"/>
                <a:gd name="T20" fmla="*/ 114 w 556"/>
                <a:gd name="T21" fmla="*/ 204 h 4316"/>
                <a:gd name="T22" fmla="*/ 216 w 556"/>
                <a:gd name="T23" fmla="*/ 426 h 4316"/>
                <a:gd name="T24" fmla="*/ 305 w 556"/>
                <a:gd name="T25" fmla="*/ 659 h 4316"/>
                <a:gd name="T26" fmla="*/ 383 w 556"/>
                <a:gd name="T27" fmla="*/ 911 h 4316"/>
                <a:gd name="T28" fmla="*/ 443 w 556"/>
                <a:gd name="T29" fmla="*/ 1175 h 4316"/>
                <a:gd name="T30" fmla="*/ 491 w 556"/>
                <a:gd name="T31" fmla="*/ 1445 h 4316"/>
                <a:gd name="T32" fmla="*/ 526 w 556"/>
                <a:gd name="T33" fmla="*/ 1732 h 4316"/>
                <a:gd name="T34" fmla="*/ 544 w 556"/>
                <a:gd name="T35" fmla="*/ 2020 h 4316"/>
                <a:gd name="T36" fmla="*/ 544 w 556"/>
                <a:gd name="T37" fmla="*/ 2326 h 4316"/>
                <a:gd name="T38" fmla="*/ 532 w 556"/>
                <a:gd name="T39" fmla="*/ 2632 h 4316"/>
                <a:gd name="T40" fmla="*/ 503 w 556"/>
                <a:gd name="T41" fmla="*/ 2931 h 4316"/>
                <a:gd name="T42" fmla="*/ 455 w 556"/>
                <a:gd name="T43" fmla="*/ 3225 h 4316"/>
                <a:gd name="T44" fmla="*/ 389 w 556"/>
                <a:gd name="T45" fmla="*/ 3513 h 4316"/>
                <a:gd name="T46" fmla="*/ 311 w 556"/>
                <a:gd name="T47" fmla="*/ 3788 h 4316"/>
                <a:gd name="T48" fmla="*/ 216 w 556"/>
                <a:gd name="T49" fmla="*/ 4058 h 4316"/>
                <a:gd name="T50" fmla="*/ 102 w 556"/>
                <a:gd name="T51" fmla="*/ 4316 h 4316"/>
                <a:gd name="T52" fmla="*/ 114 w 556"/>
                <a:gd name="T53" fmla="*/ 4316 h 4316"/>
                <a:gd name="T54" fmla="*/ 228 w 556"/>
                <a:gd name="T55" fmla="*/ 4058 h 4316"/>
                <a:gd name="T56" fmla="*/ 323 w 556"/>
                <a:gd name="T57" fmla="*/ 3788 h 4316"/>
                <a:gd name="T58" fmla="*/ 401 w 556"/>
                <a:gd name="T59" fmla="*/ 3513 h 4316"/>
                <a:gd name="T60" fmla="*/ 467 w 556"/>
                <a:gd name="T61" fmla="*/ 3225 h 4316"/>
                <a:gd name="T62" fmla="*/ 515 w 556"/>
                <a:gd name="T63" fmla="*/ 2931 h 4316"/>
                <a:gd name="T64" fmla="*/ 544 w 556"/>
                <a:gd name="T65" fmla="*/ 2632 h 4316"/>
                <a:gd name="T66" fmla="*/ 556 w 556"/>
                <a:gd name="T67" fmla="*/ 2326 h 4316"/>
                <a:gd name="T68" fmla="*/ 556 w 556"/>
                <a:gd name="T69" fmla="*/ 2020 h 4316"/>
                <a:gd name="T70" fmla="*/ 556 w 556"/>
                <a:gd name="T71" fmla="*/ 202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" name="Freeform 12"/>
            <p:cNvSpPr>
              <a:spLocks/>
            </p:cNvSpPr>
            <p:nvPr userDrawn="1"/>
          </p:nvSpPr>
          <p:spPr bwMode="hidden">
            <a:xfrm>
              <a:off x="7918704" y="0"/>
              <a:ext cx="822960" cy="7772400"/>
            </a:xfrm>
            <a:custGeom>
              <a:avLst/>
              <a:gdLst>
                <a:gd name="T0" fmla="*/ 688 w 688"/>
                <a:gd name="T1" fmla="*/ 2086 h 4316"/>
                <a:gd name="T2" fmla="*/ 670 w 688"/>
                <a:gd name="T3" fmla="*/ 1810 h 4316"/>
                <a:gd name="T4" fmla="*/ 634 w 688"/>
                <a:gd name="T5" fmla="*/ 1541 h 4316"/>
                <a:gd name="T6" fmla="*/ 574 w 688"/>
                <a:gd name="T7" fmla="*/ 1271 h 4316"/>
                <a:gd name="T8" fmla="*/ 497 w 688"/>
                <a:gd name="T9" fmla="*/ 1007 h 4316"/>
                <a:gd name="T10" fmla="*/ 401 w 688"/>
                <a:gd name="T11" fmla="*/ 749 h 4316"/>
                <a:gd name="T12" fmla="*/ 293 w 688"/>
                <a:gd name="T13" fmla="*/ 492 h 4316"/>
                <a:gd name="T14" fmla="*/ 162 w 688"/>
                <a:gd name="T15" fmla="*/ 240 h 4316"/>
                <a:gd name="T16" fmla="*/ 12 w 688"/>
                <a:gd name="T17" fmla="*/ 0 h 4316"/>
                <a:gd name="T18" fmla="*/ 0 w 688"/>
                <a:gd name="T19" fmla="*/ 0 h 4316"/>
                <a:gd name="T20" fmla="*/ 150 w 688"/>
                <a:gd name="T21" fmla="*/ 240 h 4316"/>
                <a:gd name="T22" fmla="*/ 281 w 688"/>
                <a:gd name="T23" fmla="*/ 492 h 4316"/>
                <a:gd name="T24" fmla="*/ 389 w 688"/>
                <a:gd name="T25" fmla="*/ 749 h 4316"/>
                <a:gd name="T26" fmla="*/ 485 w 688"/>
                <a:gd name="T27" fmla="*/ 1007 h 4316"/>
                <a:gd name="T28" fmla="*/ 562 w 688"/>
                <a:gd name="T29" fmla="*/ 1271 h 4316"/>
                <a:gd name="T30" fmla="*/ 622 w 688"/>
                <a:gd name="T31" fmla="*/ 1541 h 4316"/>
                <a:gd name="T32" fmla="*/ 658 w 688"/>
                <a:gd name="T33" fmla="*/ 1810 h 4316"/>
                <a:gd name="T34" fmla="*/ 676 w 688"/>
                <a:gd name="T35" fmla="*/ 2086 h 4316"/>
                <a:gd name="T36" fmla="*/ 676 w 688"/>
                <a:gd name="T37" fmla="*/ 2368 h 4316"/>
                <a:gd name="T38" fmla="*/ 658 w 688"/>
                <a:gd name="T39" fmla="*/ 2650 h 4316"/>
                <a:gd name="T40" fmla="*/ 616 w 688"/>
                <a:gd name="T41" fmla="*/ 2931 h 4316"/>
                <a:gd name="T42" fmla="*/ 556 w 688"/>
                <a:gd name="T43" fmla="*/ 3213 h 4316"/>
                <a:gd name="T44" fmla="*/ 473 w 688"/>
                <a:gd name="T45" fmla="*/ 3495 h 4316"/>
                <a:gd name="T46" fmla="*/ 371 w 688"/>
                <a:gd name="T47" fmla="*/ 3777 h 4316"/>
                <a:gd name="T48" fmla="*/ 251 w 688"/>
                <a:gd name="T49" fmla="*/ 4046 h 4316"/>
                <a:gd name="T50" fmla="*/ 114 w 688"/>
                <a:gd name="T51" fmla="*/ 4316 h 4316"/>
                <a:gd name="T52" fmla="*/ 126 w 688"/>
                <a:gd name="T53" fmla="*/ 4316 h 4316"/>
                <a:gd name="T54" fmla="*/ 263 w 688"/>
                <a:gd name="T55" fmla="*/ 4046 h 4316"/>
                <a:gd name="T56" fmla="*/ 383 w 688"/>
                <a:gd name="T57" fmla="*/ 3777 h 4316"/>
                <a:gd name="T58" fmla="*/ 485 w 688"/>
                <a:gd name="T59" fmla="*/ 3495 h 4316"/>
                <a:gd name="T60" fmla="*/ 568 w 688"/>
                <a:gd name="T61" fmla="*/ 3219 h 4316"/>
                <a:gd name="T62" fmla="*/ 628 w 688"/>
                <a:gd name="T63" fmla="*/ 2937 h 4316"/>
                <a:gd name="T64" fmla="*/ 670 w 688"/>
                <a:gd name="T65" fmla="*/ 2656 h 4316"/>
                <a:gd name="T66" fmla="*/ 688 w 688"/>
                <a:gd name="T67" fmla="*/ 2368 h 4316"/>
                <a:gd name="T68" fmla="*/ 688 w 688"/>
                <a:gd name="T69" fmla="*/ 2086 h 4316"/>
                <a:gd name="T70" fmla="*/ 688 w 688"/>
                <a:gd name="T71" fmla="*/ 208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9" name="Freeform 13"/>
            <p:cNvSpPr>
              <a:spLocks/>
            </p:cNvSpPr>
            <p:nvPr userDrawn="1"/>
          </p:nvSpPr>
          <p:spPr bwMode="hidden">
            <a:xfrm>
              <a:off x="8513064" y="0"/>
              <a:ext cx="938784" cy="7772400"/>
            </a:xfrm>
            <a:custGeom>
              <a:avLst/>
              <a:gdLst>
                <a:gd name="T0" fmla="*/ 855 w 861"/>
                <a:gd name="T1" fmla="*/ 2128 h 4316"/>
                <a:gd name="T2" fmla="*/ 831 w 861"/>
                <a:gd name="T3" fmla="*/ 1834 h 4316"/>
                <a:gd name="T4" fmla="*/ 808 w 861"/>
                <a:gd name="T5" fmla="*/ 1684 h 4316"/>
                <a:gd name="T6" fmla="*/ 784 w 861"/>
                <a:gd name="T7" fmla="*/ 1541 h 4316"/>
                <a:gd name="T8" fmla="*/ 748 w 861"/>
                <a:gd name="T9" fmla="*/ 1397 h 4316"/>
                <a:gd name="T10" fmla="*/ 712 w 861"/>
                <a:gd name="T11" fmla="*/ 1253 h 4316"/>
                <a:gd name="T12" fmla="*/ 664 w 861"/>
                <a:gd name="T13" fmla="*/ 1115 h 4316"/>
                <a:gd name="T14" fmla="*/ 610 w 861"/>
                <a:gd name="T15" fmla="*/ 977 h 4316"/>
                <a:gd name="T16" fmla="*/ 491 w 861"/>
                <a:gd name="T17" fmla="*/ 719 h 4316"/>
                <a:gd name="T18" fmla="*/ 353 w 861"/>
                <a:gd name="T19" fmla="*/ 468 h 4316"/>
                <a:gd name="T20" fmla="*/ 192 w 861"/>
                <a:gd name="T21" fmla="*/ 228 h 4316"/>
                <a:gd name="T22" fmla="*/ 12 w 861"/>
                <a:gd name="T23" fmla="*/ 0 h 4316"/>
                <a:gd name="T24" fmla="*/ 0 w 861"/>
                <a:gd name="T25" fmla="*/ 0 h 4316"/>
                <a:gd name="T26" fmla="*/ 180 w 861"/>
                <a:gd name="T27" fmla="*/ 228 h 4316"/>
                <a:gd name="T28" fmla="*/ 341 w 861"/>
                <a:gd name="T29" fmla="*/ 468 h 4316"/>
                <a:gd name="T30" fmla="*/ 479 w 861"/>
                <a:gd name="T31" fmla="*/ 719 h 4316"/>
                <a:gd name="T32" fmla="*/ 598 w 861"/>
                <a:gd name="T33" fmla="*/ 983 h 4316"/>
                <a:gd name="T34" fmla="*/ 652 w 861"/>
                <a:gd name="T35" fmla="*/ 1121 h 4316"/>
                <a:gd name="T36" fmla="*/ 700 w 861"/>
                <a:gd name="T37" fmla="*/ 1259 h 4316"/>
                <a:gd name="T38" fmla="*/ 736 w 861"/>
                <a:gd name="T39" fmla="*/ 1403 h 4316"/>
                <a:gd name="T40" fmla="*/ 772 w 861"/>
                <a:gd name="T41" fmla="*/ 1547 h 4316"/>
                <a:gd name="T42" fmla="*/ 802 w 861"/>
                <a:gd name="T43" fmla="*/ 1690 h 4316"/>
                <a:gd name="T44" fmla="*/ 819 w 861"/>
                <a:gd name="T45" fmla="*/ 1834 h 4316"/>
                <a:gd name="T46" fmla="*/ 837 w 861"/>
                <a:gd name="T47" fmla="*/ 1984 h 4316"/>
                <a:gd name="T48" fmla="*/ 843 w 861"/>
                <a:gd name="T49" fmla="*/ 2128 h 4316"/>
                <a:gd name="T50" fmla="*/ 849 w 861"/>
                <a:gd name="T51" fmla="*/ 2278 h 4316"/>
                <a:gd name="T52" fmla="*/ 843 w 861"/>
                <a:gd name="T53" fmla="*/ 2428 h 4316"/>
                <a:gd name="T54" fmla="*/ 831 w 861"/>
                <a:gd name="T55" fmla="*/ 2572 h 4316"/>
                <a:gd name="T56" fmla="*/ 819 w 861"/>
                <a:gd name="T57" fmla="*/ 2721 h 4316"/>
                <a:gd name="T58" fmla="*/ 796 w 861"/>
                <a:gd name="T59" fmla="*/ 2865 h 4316"/>
                <a:gd name="T60" fmla="*/ 766 w 861"/>
                <a:gd name="T61" fmla="*/ 3015 h 4316"/>
                <a:gd name="T62" fmla="*/ 724 w 861"/>
                <a:gd name="T63" fmla="*/ 3159 h 4316"/>
                <a:gd name="T64" fmla="*/ 682 w 861"/>
                <a:gd name="T65" fmla="*/ 3303 h 4316"/>
                <a:gd name="T66" fmla="*/ 586 w 861"/>
                <a:gd name="T67" fmla="*/ 3567 h 4316"/>
                <a:gd name="T68" fmla="*/ 473 w 861"/>
                <a:gd name="T69" fmla="*/ 3824 h 4316"/>
                <a:gd name="T70" fmla="*/ 335 w 861"/>
                <a:gd name="T71" fmla="*/ 4076 h 4316"/>
                <a:gd name="T72" fmla="*/ 180 w 861"/>
                <a:gd name="T73" fmla="*/ 4316 h 4316"/>
                <a:gd name="T74" fmla="*/ 192 w 861"/>
                <a:gd name="T75" fmla="*/ 4316 h 4316"/>
                <a:gd name="T76" fmla="*/ 347 w 861"/>
                <a:gd name="T77" fmla="*/ 4076 h 4316"/>
                <a:gd name="T78" fmla="*/ 485 w 861"/>
                <a:gd name="T79" fmla="*/ 3824 h 4316"/>
                <a:gd name="T80" fmla="*/ 598 w 861"/>
                <a:gd name="T81" fmla="*/ 3573 h 4316"/>
                <a:gd name="T82" fmla="*/ 694 w 861"/>
                <a:gd name="T83" fmla="*/ 3309 h 4316"/>
                <a:gd name="T84" fmla="*/ 736 w 861"/>
                <a:gd name="T85" fmla="*/ 3165 h 4316"/>
                <a:gd name="T86" fmla="*/ 778 w 861"/>
                <a:gd name="T87" fmla="*/ 3021 h 4316"/>
                <a:gd name="T88" fmla="*/ 808 w 861"/>
                <a:gd name="T89" fmla="*/ 2871 h 4316"/>
                <a:gd name="T90" fmla="*/ 831 w 861"/>
                <a:gd name="T91" fmla="*/ 2727 h 4316"/>
                <a:gd name="T92" fmla="*/ 843 w 861"/>
                <a:gd name="T93" fmla="*/ 2578 h 4316"/>
                <a:gd name="T94" fmla="*/ 855 w 861"/>
                <a:gd name="T95" fmla="*/ 2428 h 4316"/>
                <a:gd name="T96" fmla="*/ 861 w 861"/>
                <a:gd name="T97" fmla="*/ 2278 h 4316"/>
                <a:gd name="T98" fmla="*/ 855 w 861"/>
                <a:gd name="T99" fmla="*/ 2128 h 4316"/>
                <a:gd name="T100" fmla="*/ 855 w 861"/>
                <a:gd name="T101" fmla="*/ 212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" name="Freeform 14"/>
            <p:cNvSpPr>
              <a:spLocks/>
            </p:cNvSpPr>
            <p:nvPr userDrawn="1"/>
          </p:nvSpPr>
          <p:spPr bwMode="hidden">
            <a:xfrm>
              <a:off x="4187952" y="0"/>
              <a:ext cx="354013" cy="7772400"/>
            </a:xfrm>
            <a:custGeom>
              <a:avLst/>
              <a:gdLst>
                <a:gd name="T0" fmla="*/ 18 w 149"/>
                <a:gd name="T1" fmla="*/ 1942 h 4316"/>
                <a:gd name="T2" fmla="*/ 30 w 149"/>
                <a:gd name="T3" fmla="*/ 1630 h 4316"/>
                <a:gd name="T4" fmla="*/ 42 w 149"/>
                <a:gd name="T5" fmla="*/ 1331 h 4316"/>
                <a:gd name="T6" fmla="*/ 59 w 149"/>
                <a:gd name="T7" fmla="*/ 1055 h 4316"/>
                <a:gd name="T8" fmla="*/ 77 w 149"/>
                <a:gd name="T9" fmla="*/ 791 h 4316"/>
                <a:gd name="T10" fmla="*/ 83 w 149"/>
                <a:gd name="T11" fmla="*/ 671 h 4316"/>
                <a:gd name="T12" fmla="*/ 95 w 149"/>
                <a:gd name="T13" fmla="*/ 557 h 4316"/>
                <a:gd name="T14" fmla="*/ 107 w 149"/>
                <a:gd name="T15" fmla="*/ 444 h 4316"/>
                <a:gd name="T16" fmla="*/ 113 w 149"/>
                <a:gd name="T17" fmla="*/ 342 h 4316"/>
                <a:gd name="T18" fmla="*/ 125 w 149"/>
                <a:gd name="T19" fmla="*/ 246 h 4316"/>
                <a:gd name="T20" fmla="*/ 131 w 149"/>
                <a:gd name="T21" fmla="*/ 156 h 4316"/>
                <a:gd name="T22" fmla="*/ 143 w 149"/>
                <a:gd name="T23" fmla="*/ 72 h 4316"/>
                <a:gd name="T24" fmla="*/ 149 w 149"/>
                <a:gd name="T25" fmla="*/ 0 h 4316"/>
                <a:gd name="T26" fmla="*/ 137 w 149"/>
                <a:gd name="T27" fmla="*/ 0 h 4316"/>
                <a:gd name="T28" fmla="*/ 131 w 149"/>
                <a:gd name="T29" fmla="*/ 72 h 4316"/>
                <a:gd name="T30" fmla="*/ 119 w 149"/>
                <a:gd name="T31" fmla="*/ 156 h 4316"/>
                <a:gd name="T32" fmla="*/ 113 w 149"/>
                <a:gd name="T33" fmla="*/ 246 h 4316"/>
                <a:gd name="T34" fmla="*/ 101 w 149"/>
                <a:gd name="T35" fmla="*/ 342 h 4316"/>
                <a:gd name="T36" fmla="*/ 95 w 149"/>
                <a:gd name="T37" fmla="*/ 444 h 4316"/>
                <a:gd name="T38" fmla="*/ 83 w 149"/>
                <a:gd name="T39" fmla="*/ 557 h 4316"/>
                <a:gd name="T40" fmla="*/ 71 w 149"/>
                <a:gd name="T41" fmla="*/ 671 h 4316"/>
                <a:gd name="T42" fmla="*/ 65 w 149"/>
                <a:gd name="T43" fmla="*/ 791 h 4316"/>
                <a:gd name="T44" fmla="*/ 48 w 149"/>
                <a:gd name="T45" fmla="*/ 1055 h 4316"/>
                <a:gd name="T46" fmla="*/ 30 w 149"/>
                <a:gd name="T47" fmla="*/ 1331 h 4316"/>
                <a:gd name="T48" fmla="*/ 18 w 149"/>
                <a:gd name="T49" fmla="*/ 1630 h 4316"/>
                <a:gd name="T50" fmla="*/ 6 w 149"/>
                <a:gd name="T51" fmla="*/ 1942 h 4316"/>
                <a:gd name="T52" fmla="*/ 0 w 149"/>
                <a:gd name="T53" fmla="*/ 2278 h 4316"/>
                <a:gd name="T54" fmla="*/ 6 w 149"/>
                <a:gd name="T55" fmla="*/ 2602 h 4316"/>
                <a:gd name="T56" fmla="*/ 12 w 149"/>
                <a:gd name="T57" fmla="*/ 2919 h 4316"/>
                <a:gd name="T58" fmla="*/ 24 w 149"/>
                <a:gd name="T59" fmla="*/ 3219 h 4316"/>
                <a:gd name="T60" fmla="*/ 36 w 149"/>
                <a:gd name="T61" fmla="*/ 3513 h 4316"/>
                <a:gd name="T62" fmla="*/ 59 w 149"/>
                <a:gd name="T63" fmla="*/ 3794 h 4316"/>
                <a:gd name="T64" fmla="*/ 89 w 149"/>
                <a:gd name="T65" fmla="*/ 4058 h 4316"/>
                <a:gd name="T66" fmla="*/ 125 w 149"/>
                <a:gd name="T67" fmla="*/ 4316 h 4316"/>
                <a:gd name="T68" fmla="*/ 137 w 149"/>
                <a:gd name="T69" fmla="*/ 4316 h 4316"/>
                <a:gd name="T70" fmla="*/ 101 w 149"/>
                <a:gd name="T71" fmla="*/ 4058 h 4316"/>
                <a:gd name="T72" fmla="*/ 71 w 149"/>
                <a:gd name="T73" fmla="*/ 3794 h 4316"/>
                <a:gd name="T74" fmla="*/ 48 w 149"/>
                <a:gd name="T75" fmla="*/ 3513 h 4316"/>
                <a:gd name="T76" fmla="*/ 36 w 149"/>
                <a:gd name="T77" fmla="*/ 3225 h 4316"/>
                <a:gd name="T78" fmla="*/ 24 w 149"/>
                <a:gd name="T79" fmla="*/ 2919 h 4316"/>
                <a:gd name="T80" fmla="*/ 18 w 149"/>
                <a:gd name="T81" fmla="*/ 2608 h 4316"/>
                <a:gd name="T82" fmla="*/ 12 w 149"/>
                <a:gd name="T83" fmla="*/ 2278 h 4316"/>
                <a:gd name="T84" fmla="*/ 18 w 149"/>
                <a:gd name="T85" fmla="*/ 1942 h 4316"/>
                <a:gd name="T86" fmla="*/ 18 w 149"/>
                <a:gd name="T87" fmla="*/ 194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" name="Freeform 15"/>
            <p:cNvSpPr>
              <a:spLocks/>
            </p:cNvSpPr>
            <p:nvPr userDrawn="1"/>
          </p:nvSpPr>
          <p:spPr bwMode="hidden">
            <a:xfrm>
              <a:off x="3419856" y="0"/>
              <a:ext cx="475488" cy="7772400"/>
            </a:xfrm>
            <a:custGeom>
              <a:avLst/>
              <a:gdLst>
                <a:gd name="T0" fmla="*/ 18 w 299"/>
                <a:gd name="T1" fmla="*/ 2062 h 4316"/>
                <a:gd name="T2" fmla="*/ 30 w 299"/>
                <a:gd name="T3" fmla="*/ 1750 h 4316"/>
                <a:gd name="T4" fmla="*/ 54 w 299"/>
                <a:gd name="T5" fmla="*/ 1451 h 4316"/>
                <a:gd name="T6" fmla="*/ 84 w 299"/>
                <a:gd name="T7" fmla="*/ 1169 h 4316"/>
                <a:gd name="T8" fmla="*/ 126 w 299"/>
                <a:gd name="T9" fmla="*/ 899 h 4316"/>
                <a:gd name="T10" fmla="*/ 162 w 299"/>
                <a:gd name="T11" fmla="*/ 641 h 4316"/>
                <a:gd name="T12" fmla="*/ 209 w 299"/>
                <a:gd name="T13" fmla="*/ 408 h 4316"/>
                <a:gd name="T14" fmla="*/ 251 w 299"/>
                <a:gd name="T15" fmla="*/ 192 h 4316"/>
                <a:gd name="T16" fmla="*/ 299 w 299"/>
                <a:gd name="T17" fmla="*/ 0 h 4316"/>
                <a:gd name="T18" fmla="*/ 287 w 299"/>
                <a:gd name="T19" fmla="*/ 0 h 4316"/>
                <a:gd name="T20" fmla="*/ 239 w 299"/>
                <a:gd name="T21" fmla="*/ 192 h 4316"/>
                <a:gd name="T22" fmla="*/ 198 w 299"/>
                <a:gd name="T23" fmla="*/ 408 h 4316"/>
                <a:gd name="T24" fmla="*/ 156 w 299"/>
                <a:gd name="T25" fmla="*/ 641 h 4316"/>
                <a:gd name="T26" fmla="*/ 114 w 299"/>
                <a:gd name="T27" fmla="*/ 899 h 4316"/>
                <a:gd name="T28" fmla="*/ 78 w 299"/>
                <a:gd name="T29" fmla="*/ 1169 h 4316"/>
                <a:gd name="T30" fmla="*/ 48 w 299"/>
                <a:gd name="T31" fmla="*/ 1451 h 4316"/>
                <a:gd name="T32" fmla="*/ 24 w 299"/>
                <a:gd name="T33" fmla="*/ 1750 h 4316"/>
                <a:gd name="T34" fmla="*/ 6 w 299"/>
                <a:gd name="T35" fmla="*/ 2062 h 4316"/>
                <a:gd name="T36" fmla="*/ 0 w 299"/>
                <a:gd name="T37" fmla="*/ 2374 h 4316"/>
                <a:gd name="T38" fmla="*/ 12 w 299"/>
                <a:gd name="T39" fmla="*/ 2674 h 4316"/>
                <a:gd name="T40" fmla="*/ 30 w 299"/>
                <a:gd name="T41" fmla="*/ 2973 h 4316"/>
                <a:gd name="T42" fmla="*/ 54 w 299"/>
                <a:gd name="T43" fmla="*/ 3255 h 4316"/>
                <a:gd name="T44" fmla="*/ 96 w 299"/>
                <a:gd name="T45" fmla="*/ 3537 h 4316"/>
                <a:gd name="T46" fmla="*/ 144 w 299"/>
                <a:gd name="T47" fmla="*/ 3806 h 4316"/>
                <a:gd name="T48" fmla="*/ 203 w 299"/>
                <a:gd name="T49" fmla="*/ 4064 h 4316"/>
                <a:gd name="T50" fmla="*/ 275 w 299"/>
                <a:gd name="T51" fmla="*/ 4316 h 4316"/>
                <a:gd name="T52" fmla="*/ 287 w 299"/>
                <a:gd name="T53" fmla="*/ 4316 h 4316"/>
                <a:gd name="T54" fmla="*/ 215 w 299"/>
                <a:gd name="T55" fmla="*/ 4064 h 4316"/>
                <a:gd name="T56" fmla="*/ 156 w 299"/>
                <a:gd name="T57" fmla="*/ 3806 h 4316"/>
                <a:gd name="T58" fmla="*/ 108 w 299"/>
                <a:gd name="T59" fmla="*/ 3537 h 4316"/>
                <a:gd name="T60" fmla="*/ 66 w 299"/>
                <a:gd name="T61" fmla="*/ 3261 h 4316"/>
                <a:gd name="T62" fmla="*/ 42 w 299"/>
                <a:gd name="T63" fmla="*/ 2973 h 4316"/>
                <a:gd name="T64" fmla="*/ 24 w 299"/>
                <a:gd name="T65" fmla="*/ 2680 h 4316"/>
                <a:gd name="T66" fmla="*/ 12 w 299"/>
                <a:gd name="T67" fmla="*/ 2374 h 4316"/>
                <a:gd name="T68" fmla="*/ 18 w 299"/>
                <a:gd name="T69" fmla="*/ 2062 h 4316"/>
                <a:gd name="T70" fmla="*/ 18 w 299"/>
                <a:gd name="T71" fmla="*/ 206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" name="Freeform 16"/>
            <p:cNvSpPr>
              <a:spLocks/>
            </p:cNvSpPr>
            <p:nvPr userDrawn="1"/>
          </p:nvSpPr>
          <p:spPr bwMode="hidden">
            <a:xfrm>
              <a:off x="2651760" y="0"/>
              <a:ext cx="694944" cy="7772400"/>
            </a:xfrm>
            <a:custGeom>
              <a:avLst/>
              <a:gdLst>
                <a:gd name="T0" fmla="*/ 424 w 424"/>
                <a:gd name="T1" fmla="*/ 0 h 4316"/>
                <a:gd name="T2" fmla="*/ 412 w 424"/>
                <a:gd name="T3" fmla="*/ 0 h 4316"/>
                <a:gd name="T4" fmla="*/ 316 w 424"/>
                <a:gd name="T5" fmla="*/ 222 h 4316"/>
                <a:gd name="T6" fmla="*/ 239 w 424"/>
                <a:gd name="T7" fmla="*/ 462 h 4316"/>
                <a:gd name="T8" fmla="*/ 167 w 424"/>
                <a:gd name="T9" fmla="*/ 707 h 4316"/>
                <a:gd name="T10" fmla="*/ 107 w 424"/>
                <a:gd name="T11" fmla="*/ 971 h 4316"/>
                <a:gd name="T12" fmla="*/ 65 w 424"/>
                <a:gd name="T13" fmla="*/ 1247 h 4316"/>
                <a:gd name="T14" fmla="*/ 29 w 424"/>
                <a:gd name="T15" fmla="*/ 1529 h 4316"/>
                <a:gd name="T16" fmla="*/ 6 w 424"/>
                <a:gd name="T17" fmla="*/ 1822 h 4316"/>
                <a:gd name="T18" fmla="*/ 0 w 424"/>
                <a:gd name="T19" fmla="*/ 2122 h 4316"/>
                <a:gd name="T20" fmla="*/ 6 w 424"/>
                <a:gd name="T21" fmla="*/ 2404 h 4316"/>
                <a:gd name="T22" fmla="*/ 24 w 424"/>
                <a:gd name="T23" fmla="*/ 2686 h 4316"/>
                <a:gd name="T24" fmla="*/ 47 w 424"/>
                <a:gd name="T25" fmla="*/ 2961 h 4316"/>
                <a:gd name="T26" fmla="*/ 89 w 424"/>
                <a:gd name="T27" fmla="*/ 3243 h 4316"/>
                <a:gd name="T28" fmla="*/ 137 w 424"/>
                <a:gd name="T29" fmla="*/ 3519 h 4316"/>
                <a:gd name="T30" fmla="*/ 197 w 424"/>
                <a:gd name="T31" fmla="*/ 3788 h 4316"/>
                <a:gd name="T32" fmla="*/ 269 w 424"/>
                <a:gd name="T33" fmla="*/ 4058 h 4316"/>
                <a:gd name="T34" fmla="*/ 346 w 424"/>
                <a:gd name="T35" fmla="*/ 4316 h 4316"/>
                <a:gd name="T36" fmla="*/ 358 w 424"/>
                <a:gd name="T37" fmla="*/ 4316 h 4316"/>
                <a:gd name="T38" fmla="*/ 281 w 424"/>
                <a:gd name="T39" fmla="*/ 4058 h 4316"/>
                <a:gd name="T40" fmla="*/ 209 w 424"/>
                <a:gd name="T41" fmla="*/ 3788 h 4316"/>
                <a:gd name="T42" fmla="*/ 149 w 424"/>
                <a:gd name="T43" fmla="*/ 3519 h 4316"/>
                <a:gd name="T44" fmla="*/ 101 w 424"/>
                <a:gd name="T45" fmla="*/ 3243 h 4316"/>
                <a:gd name="T46" fmla="*/ 59 w 424"/>
                <a:gd name="T47" fmla="*/ 2961 h 4316"/>
                <a:gd name="T48" fmla="*/ 35 w 424"/>
                <a:gd name="T49" fmla="*/ 2686 h 4316"/>
                <a:gd name="T50" fmla="*/ 18 w 424"/>
                <a:gd name="T51" fmla="*/ 2404 h 4316"/>
                <a:gd name="T52" fmla="*/ 12 w 424"/>
                <a:gd name="T53" fmla="*/ 2122 h 4316"/>
                <a:gd name="T54" fmla="*/ 18 w 424"/>
                <a:gd name="T55" fmla="*/ 1822 h 4316"/>
                <a:gd name="T56" fmla="*/ 41 w 424"/>
                <a:gd name="T57" fmla="*/ 1529 h 4316"/>
                <a:gd name="T58" fmla="*/ 71 w 424"/>
                <a:gd name="T59" fmla="*/ 1247 h 4316"/>
                <a:gd name="T60" fmla="*/ 119 w 424"/>
                <a:gd name="T61" fmla="*/ 971 h 4316"/>
                <a:gd name="T62" fmla="*/ 179 w 424"/>
                <a:gd name="T63" fmla="*/ 707 h 4316"/>
                <a:gd name="T64" fmla="*/ 245 w 424"/>
                <a:gd name="T65" fmla="*/ 462 h 4316"/>
                <a:gd name="T66" fmla="*/ 328 w 424"/>
                <a:gd name="T67" fmla="*/ 222 h 4316"/>
                <a:gd name="T68" fmla="*/ 424 w 424"/>
                <a:gd name="T69" fmla="*/ 0 h 4316"/>
                <a:gd name="T70" fmla="*/ 424 w 424"/>
                <a:gd name="T7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" name="Freeform 17"/>
            <p:cNvSpPr>
              <a:spLocks/>
            </p:cNvSpPr>
            <p:nvPr userDrawn="1"/>
          </p:nvSpPr>
          <p:spPr bwMode="hidden">
            <a:xfrm>
              <a:off x="1920240" y="0"/>
              <a:ext cx="786384" cy="7772400"/>
            </a:xfrm>
            <a:custGeom>
              <a:avLst/>
              <a:gdLst>
                <a:gd name="T0" fmla="*/ 12 w 574"/>
                <a:gd name="T1" fmla="*/ 2146 h 4316"/>
                <a:gd name="T2" fmla="*/ 24 w 574"/>
                <a:gd name="T3" fmla="*/ 1846 h 4316"/>
                <a:gd name="T4" fmla="*/ 54 w 574"/>
                <a:gd name="T5" fmla="*/ 1559 h 4316"/>
                <a:gd name="T6" fmla="*/ 96 w 574"/>
                <a:gd name="T7" fmla="*/ 1277 h 4316"/>
                <a:gd name="T8" fmla="*/ 162 w 574"/>
                <a:gd name="T9" fmla="*/ 1001 h 4316"/>
                <a:gd name="T10" fmla="*/ 239 w 574"/>
                <a:gd name="T11" fmla="*/ 731 h 4316"/>
                <a:gd name="T12" fmla="*/ 335 w 574"/>
                <a:gd name="T13" fmla="*/ 480 h 4316"/>
                <a:gd name="T14" fmla="*/ 449 w 574"/>
                <a:gd name="T15" fmla="*/ 234 h 4316"/>
                <a:gd name="T16" fmla="*/ 574 w 574"/>
                <a:gd name="T17" fmla="*/ 0 h 4316"/>
                <a:gd name="T18" fmla="*/ 562 w 574"/>
                <a:gd name="T19" fmla="*/ 0 h 4316"/>
                <a:gd name="T20" fmla="*/ 437 w 574"/>
                <a:gd name="T21" fmla="*/ 234 h 4316"/>
                <a:gd name="T22" fmla="*/ 323 w 574"/>
                <a:gd name="T23" fmla="*/ 480 h 4316"/>
                <a:gd name="T24" fmla="*/ 227 w 574"/>
                <a:gd name="T25" fmla="*/ 737 h 4316"/>
                <a:gd name="T26" fmla="*/ 150 w 574"/>
                <a:gd name="T27" fmla="*/ 1001 h 4316"/>
                <a:gd name="T28" fmla="*/ 84 w 574"/>
                <a:gd name="T29" fmla="*/ 1277 h 4316"/>
                <a:gd name="T30" fmla="*/ 42 w 574"/>
                <a:gd name="T31" fmla="*/ 1559 h 4316"/>
                <a:gd name="T32" fmla="*/ 12 w 574"/>
                <a:gd name="T33" fmla="*/ 1852 h 4316"/>
                <a:gd name="T34" fmla="*/ 0 w 574"/>
                <a:gd name="T35" fmla="*/ 2146 h 4316"/>
                <a:gd name="T36" fmla="*/ 6 w 574"/>
                <a:gd name="T37" fmla="*/ 2434 h 4316"/>
                <a:gd name="T38" fmla="*/ 30 w 574"/>
                <a:gd name="T39" fmla="*/ 2715 h 4316"/>
                <a:gd name="T40" fmla="*/ 66 w 574"/>
                <a:gd name="T41" fmla="*/ 2997 h 4316"/>
                <a:gd name="T42" fmla="*/ 120 w 574"/>
                <a:gd name="T43" fmla="*/ 3273 h 4316"/>
                <a:gd name="T44" fmla="*/ 191 w 574"/>
                <a:gd name="T45" fmla="*/ 3549 h 4316"/>
                <a:gd name="T46" fmla="*/ 275 w 574"/>
                <a:gd name="T47" fmla="*/ 3812 h 4316"/>
                <a:gd name="T48" fmla="*/ 371 w 574"/>
                <a:gd name="T49" fmla="*/ 4070 h 4316"/>
                <a:gd name="T50" fmla="*/ 484 w 574"/>
                <a:gd name="T51" fmla="*/ 4316 h 4316"/>
                <a:gd name="T52" fmla="*/ 496 w 574"/>
                <a:gd name="T53" fmla="*/ 4316 h 4316"/>
                <a:gd name="T54" fmla="*/ 383 w 574"/>
                <a:gd name="T55" fmla="*/ 4070 h 4316"/>
                <a:gd name="T56" fmla="*/ 287 w 574"/>
                <a:gd name="T57" fmla="*/ 3812 h 4316"/>
                <a:gd name="T58" fmla="*/ 203 w 574"/>
                <a:gd name="T59" fmla="*/ 3549 h 4316"/>
                <a:gd name="T60" fmla="*/ 132 w 574"/>
                <a:gd name="T61" fmla="*/ 3273 h 4316"/>
                <a:gd name="T62" fmla="*/ 78 w 574"/>
                <a:gd name="T63" fmla="*/ 2997 h 4316"/>
                <a:gd name="T64" fmla="*/ 42 w 574"/>
                <a:gd name="T65" fmla="*/ 2715 h 4316"/>
                <a:gd name="T66" fmla="*/ 18 w 574"/>
                <a:gd name="T67" fmla="*/ 2434 h 4316"/>
                <a:gd name="T68" fmla="*/ 12 w 574"/>
                <a:gd name="T69" fmla="*/ 2146 h 4316"/>
                <a:gd name="T70" fmla="*/ 12 w 574"/>
                <a:gd name="T71" fmla="*/ 214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4" name="Freeform 18"/>
            <p:cNvSpPr>
              <a:spLocks/>
            </p:cNvSpPr>
            <p:nvPr userDrawn="1"/>
          </p:nvSpPr>
          <p:spPr bwMode="hidden">
            <a:xfrm>
              <a:off x="1188720" y="0"/>
              <a:ext cx="1005840" cy="7772400"/>
            </a:xfrm>
            <a:custGeom>
              <a:avLst/>
              <a:gdLst>
                <a:gd name="T0" fmla="*/ 12 w 735"/>
                <a:gd name="T1" fmla="*/ 2098 h 4316"/>
                <a:gd name="T2" fmla="*/ 29 w 735"/>
                <a:gd name="T3" fmla="*/ 1798 h 4316"/>
                <a:gd name="T4" fmla="*/ 71 w 735"/>
                <a:gd name="T5" fmla="*/ 1505 h 4316"/>
                <a:gd name="T6" fmla="*/ 131 w 735"/>
                <a:gd name="T7" fmla="*/ 1223 h 4316"/>
                <a:gd name="T8" fmla="*/ 215 w 735"/>
                <a:gd name="T9" fmla="*/ 941 h 4316"/>
                <a:gd name="T10" fmla="*/ 316 w 735"/>
                <a:gd name="T11" fmla="*/ 689 h 4316"/>
                <a:gd name="T12" fmla="*/ 442 w 735"/>
                <a:gd name="T13" fmla="*/ 444 h 4316"/>
                <a:gd name="T14" fmla="*/ 580 w 735"/>
                <a:gd name="T15" fmla="*/ 216 h 4316"/>
                <a:gd name="T16" fmla="*/ 735 w 735"/>
                <a:gd name="T17" fmla="*/ 0 h 4316"/>
                <a:gd name="T18" fmla="*/ 723 w 735"/>
                <a:gd name="T19" fmla="*/ 0 h 4316"/>
                <a:gd name="T20" fmla="*/ 568 w 735"/>
                <a:gd name="T21" fmla="*/ 210 h 4316"/>
                <a:gd name="T22" fmla="*/ 430 w 735"/>
                <a:gd name="T23" fmla="*/ 438 h 4316"/>
                <a:gd name="T24" fmla="*/ 311 w 735"/>
                <a:gd name="T25" fmla="*/ 683 h 4316"/>
                <a:gd name="T26" fmla="*/ 209 w 735"/>
                <a:gd name="T27" fmla="*/ 941 h 4316"/>
                <a:gd name="T28" fmla="*/ 125 w 735"/>
                <a:gd name="T29" fmla="*/ 1217 h 4316"/>
                <a:gd name="T30" fmla="*/ 59 w 735"/>
                <a:gd name="T31" fmla="*/ 1505 h 4316"/>
                <a:gd name="T32" fmla="*/ 18 w 735"/>
                <a:gd name="T33" fmla="*/ 1798 h 4316"/>
                <a:gd name="T34" fmla="*/ 0 w 735"/>
                <a:gd name="T35" fmla="*/ 2098 h 4316"/>
                <a:gd name="T36" fmla="*/ 6 w 735"/>
                <a:gd name="T37" fmla="*/ 2404 h 4316"/>
                <a:gd name="T38" fmla="*/ 29 w 735"/>
                <a:gd name="T39" fmla="*/ 2709 h 4316"/>
                <a:gd name="T40" fmla="*/ 77 w 735"/>
                <a:gd name="T41" fmla="*/ 3015 h 4316"/>
                <a:gd name="T42" fmla="*/ 149 w 735"/>
                <a:gd name="T43" fmla="*/ 3315 h 4316"/>
                <a:gd name="T44" fmla="*/ 227 w 735"/>
                <a:gd name="T45" fmla="*/ 3573 h 4316"/>
                <a:gd name="T46" fmla="*/ 316 w 735"/>
                <a:gd name="T47" fmla="*/ 3824 h 4316"/>
                <a:gd name="T48" fmla="*/ 424 w 735"/>
                <a:gd name="T49" fmla="*/ 4076 h 4316"/>
                <a:gd name="T50" fmla="*/ 544 w 735"/>
                <a:gd name="T51" fmla="*/ 4316 h 4316"/>
                <a:gd name="T52" fmla="*/ 556 w 735"/>
                <a:gd name="T53" fmla="*/ 4316 h 4316"/>
                <a:gd name="T54" fmla="*/ 436 w 735"/>
                <a:gd name="T55" fmla="*/ 4076 h 4316"/>
                <a:gd name="T56" fmla="*/ 328 w 735"/>
                <a:gd name="T57" fmla="*/ 3824 h 4316"/>
                <a:gd name="T58" fmla="*/ 239 w 735"/>
                <a:gd name="T59" fmla="*/ 3573 h 4316"/>
                <a:gd name="T60" fmla="*/ 161 w 735"/>
                <a:gd name="T61" fmla="*/ 3315 h 4316"/>
                <a:gd name="T62" fmla="*/ 89 w 735"/>
                <a:gd name="T63" fmla="*/ 3015 h 4316"/>
                <a:gd name="T64" fmla="*/ 41 w 735"/>
                <a:gd name="T65" fmla="*/ 2709 h 4316"/>
                <a:gd name="T66" fmla="*/ 18 w 735"/>
                <a:gd name="T67" fmla="*/ 2404 h 4316"/>
                <a:gd name="T68" fmla="*/ 12 w 735"/>
                <a:gd name="T69" fmla="*/ 2098 h 4316"/>
                <a:gd name="T70" fmla="*/ 12 w 735"/>
                <a:gd name="T71" fmla="*/ 209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5" name="Freeform 19"/>
            <p:cNvSpPr>
              <a:spLocks/>
            </p:cNvSpPr>
            <p:nvPr userDrawn="1"/>
          </p:nvSpPr>
          <p:spPr bwMode="hidden">
            <a:xfrm>
              <a:off x="420624" y="0"/>
              <a:ext cx="1234440" cy="7772400"/>
            </a:xfrm>
            <a:custGeom>
              <a:avLst/>
              <a:gdLst>
                <a:gd name="T0" fmla="*/ 18 w 837"/>
                <a:gd name="T1" fmla="*/ 1948 h 4316"/>
                <a:gd name="T2" fmla="*/ 48 w 837"/>
                <a:gd name="T3" fmla="*/ 1708 h 4316"/>
                <a:gd name="T4" fmla="*/ 96 w 837"/>
                <a:gd name="T5" fmla="*/ 1475 h 4316"/>
                <a:gd name="T6" fmla="*/ 161 w 837"/>
                <a:gd name="T7" fmla="*/ 1235 h 4316"/>
                <a:gd name="T8" fmla="*/ 251 w 837"/>
                <a:gd name="T9" fmla="*/ 995 h 4316"/>
                <a:gd name="T10" fmla="*/ 365 w 837"/>
                <a:gd name="T11" fmla="*/ 755 h 4316"/>
                <a:gd name="T12" fmla="*/ 496 w 837"/>
                <a:gd name="T13" fmla="*/ 510 h 4316"/>
                <a:gd name="T14" fmla="*/ 658 w 837"/>
                <a:gd name="T15" fmla="*/ 258 h 4316"/>
                <a:gd name="T16" fmla="*/ 741 w 837"/>
                <a:gd name="T17" fmla="*/ 132 h 4316"/>
                <a:gd name="T18" fmla="*/ 837 w 837"/>
                <a:gd name="T19" fmla="*/ 0 h 4316"/>
                <a:gd name="T20" fmla="*/ 825 w 837"/>
                <a:gd name="T21" fmla="*/ 0 h 4316"/>
                <a:gd name="T22" fmla="*/ 729 w 837"/>
                <a:gd name="T23" fmla="*/ 132 h 4316"/>
                <a:gd name="T24" fmla="*/ 640 w 837"/>
                <a:gd name="T25" fmla="*/ 258 h 4316"/>
                <a:gd name="T26" fmla="*/ 562 w 837"/>
                <a:gd name="T27" fmla="*/ 384 h 4316"/>
                <a:gd name="T28" fmla="*/ 484 w 837"/>
                <a:gd name="T29" fmla="*/ 510 h 4316"/>
                <a:gd name="T30" fmla="*/ 353 w 837"/>
                <a:gd name="T31" fmla="*/ 755 h 4316"/>
                <a:gd name="T32" fmla="*/ 239 w 837"/>
                <a:gd name="T33" fmla="*/ 995 h 4316"/>
                <a:gd name="T34" fmla="*/ 150 w 837"/>
                <a:gd name="T35" fmla="*/ 1235 h 4316"/>
                <a:gd name="T36" fmla="*/ 84 w 837"/>
                <a:gd name="T37" fmla="*/ 1469 h 4316"/>
                <a:gd name="T38" fmla="*/ 36 w 837"/>
                <a:gd name="T39" fmla="*/ 1702 h 4316"/>
                <a:gd name="T40" fmla="*/ 6 w 837"/>
                <a:gd name="T41" fmla="*/ 1942 h 4316"/>
                <a:gd name="T42" fmla="*/ 0 w 837"/>
                <a:gd name="T43" fmla="*/ 2200 h 4316"/>
                <a:gd name="T44" fmla="*/ 12 w 837"/>
                <a:gd name="T45" fmla="*/ 2470 h 4316"/>
                <a:gd name="T46" fmla="*/ 48 w 837"/>
                <a:gd name="T47" fmla="*/ 2739 h 4316"/>
                <a:gd name="T48" fmla="*/ 114 w 837"/>
                <a:gd name="T49" fmla="*/ 3027 h 4316"/>
                <a:gd name="T50" fmla="*/ 150 w 837"/>
                <a:gd name="T51" fmla="*/ 3171 h 4316"/>
                <a:gd name="T52" fmla="*/ 197 w 837"/>
                <a:gd name="T53" fmla="*/ 3321 h 4316"/>
                <a:gd name="T54" fmla="*/ 245 w 837"/>
                <a:gd name="T55" fmla="*/ 3477 h 4316"/>
                <a:gd name="T56" fmla="*/ 305 w 837"/>
                <a:gd name="T57" fmla="*/ 3639 h 4316"/>
                <a:gd name="T58" fmla="*/ 365 w 837"/>
                <a:gd name="T59" fmla="*/ 3800 h 4316"/>
                <a:gd name="T60" fmla="*/ 437 w 837"/>
                <a:gd name="T61" fmla="*/ 3968 h 4316"/>
                <a:gd name="T62" fmla="*/ 508 w 837"/>
                <a:gd name="T63" fmla="*/ 4136 h 4316"/>
                <a:gd name="T64" fmla="*/ 592 w 837"/>
                <a:gd name="T65" fmla="*/ 4316 h 4316"/>
                <a:gd name="T66" fmla="*/ 604 w 837"/>
                <a:gd name="T67" fmla="*/ 4316 h 4316"/>
                <a:gd name="T68" fmla="*/ 520 w 837"/>
                <a:gd name="T69" fmla="*/ 4136 h 4316"/>
                <a:gd name="T70" fmla="*/ 448 w 837"/>
                <a:gd name="T71" fmla="*/ 3968 h 4316"/>
                <a:gd name="T72" fmla="*/ 377 w 837"/>
                <a:gd name="T73" fmla="*/ 3800 h 4316"/>
                <a:gd name="T74" fmla="*/ 317 w 837"/>
                <a:gd name="T75" fmla="*/ 3639 h 4316"/>
                <a:gd name="T76" fmla="*/ 257 w 837"/>
                <a:gd name="T77" fmla="*/ 3477 h 4316"/>
                <a:gd name="T78" fmla="*/ 209 w 837"/>
                <a:gd name="T79" fmla="*/ 3327 h 4316"/>
                <a:gd name="T80" fmla="*/ 161 w 837"/>
                <a:gd name="T81" fmla="*/ 3171 h 4316"/>
                <a:gd name="T82" fmla="*/ 126 w 837"/>
                <a:gd name="T83" fmla="*/ 3027 h 4316"/>
                <a:gd name="T84" fmla="*/ 60 w 837"/>
                <a:gd name="T85" fmla="*/ 2739 h 4316"/>
                <a:gd name="T86" fmla="*/ 24 w 837"/>
                <a:gd name="T87" fmla="*/ 2470 h 4316"/>
                <a:gd name="T88" fmla="*/ 12 w 837"/>
                <a:gd name="T89" fmla="*/ 2206 h 4316"/>
                <a:gd name="T90" fmla="*/ 18 w 837"/>
                <a:gd name="T91" fmla="*/ 1948 h 4316"/>
                <a:gd name="T92" fmla="*/ 18 w 837"/>
                <a:gd name="T93" fmla="*/ 194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hidden">
            <a:xfrm>
              <a:off x="7938" y="5334000"/>
              <a:ext cx="731520" cy="2438400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hidden">
            <a:xfrm>
              <a:off x="0" y="495049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hidden">
            <a:xfrm>
              <a:off x="0" y="4242765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hidden">
            <a:xfrm>
              <a:off x="0" y="141185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hidden">
            <a:xfrm>
              <a:off x="0" y="353503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34"/>
            <p:cNvSpPr>
              <a:spLocks noChangeShapeType="1"/>
            </p:cNvSpPr>
            <p:nvPr/>
          </p:nvSpPr>
          <p:spPr bwMode="hidden">
            <a:xfrm>
              <a:off x="0" y="2827309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5"/>
            <p:cNvSpPr>
              <a:spLocks noChangeShapeType="1"/>
            </p:cNvSpPr>
            <p:nvPr/>
          </p:nvSpPr>
          <p:spPr bwMode="hidden">
            <a:xfrm>
              <a:off x="0" y="2119581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6"/>
            <p:cNvSpPr>
              <a:spLocks noChangeShapeType="1"/>
            </p:cNvSpPr>
            <p:nvPr/>
          </p:nvSpPr>
          <p:spPr bwMode="hidden">
            <a:xfrm>
              <a:off x="0" y="70592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3"/>
            <p:cNvSpPr>
              <a:spLocks noChangeShapeType="1"/>
            </p:cNvSpPr>
            <p:nvPr userDrawn="1"/>
          </p:nvSpPr>
          <p:spPr bwMode="hidden">
            <a:xfrm rot="16200000" flipV="1">
              <a:off x="1143000" y="3849163"/>
              <a:ext cx="7772400" cy="520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77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34822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7E15-6210-4EB1-97E8-647EA8A41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532" y="314857"/>
            <a:ext cx="2388870" cy="6633527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2" y="314857"/>
            <a:ext cx="6998970" cy="6633527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F901-0C0D-440F-817A-FDBBA32C3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8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2920" y="1813563"/>
            <a:ext cx="9052560" cy="5134822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endParaRPr lang="en-US" noProof="0" dirty="0" smtClean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16B-313F-4F6C-833A-243D20F23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  <p:extLst>
      <p:ext uri="{BB962C8B-B14F-4D97-AF65-F5344CB8AC3E}">
        <p14:creationId xmlns:p14="http://schemas.microsoft.com/office/powerpoint/2010/main" val="104643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8"/>
          <p:cNvCxnSpPr>
            <a:cxnSpLocks noChangeShapeType="1"/>
          </p:cNvCxnSpPr>
          <p:nvPr userDrawn="1"/>
        </p:nvCxnSpPr>
        <p:spPr bwMode="auto">
          <a:xfrm>
            <a:off x="503238" y="173038"/>
            <a:ext cx="0" cy="1468437"/>
          </a:xfrm>
          <a:prstGeom prst="line">
            <a:avLst/>
          </a:prstGeom>
          <a:noFill/>
          <a:ln w="6350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9"/>
          <p:cNvCxnSpPr>
            <a:cxnSpLocks noChangeShapeType="1"/>
          </p:cNvCxnSpPr>
          <p:nvPr userDrawn="1"/>
        </p:nvCxnSpPr>
        <p:spPr bwMode="auto">
          <a:xfrm>
            <a:off x="250825" y="1122363"/>
            <a:ext cx="9472613" cy="0"/>
          </a:xfrm>
          <a:prstGeom prst="line">
            <a:avLst/>
          </a:prstGeom>
          <a:noFill/>
          <a:ln w="6350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45440"/>
            <a:ext cx="9220200" cy="86000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640840"/>
            <a:ext cx="9304020" cy="5786120"/>
          </a:xfrm>
          <a:prstGeom prst="rect">
            <a:avLst/>
          </a:prstGeom>
        </p:spPr>
        <p:txBody>
          <a:bodyPr lIns="101882" tIns="50941" rIns="101882" bIns="50941"/>
          <a:lstStyle>
            <a:lvl1pPr eaLnBrk="1" hangingPunct="1">
              <a:spcBef>
                <a:spcPts val="1337"/>
              </a:spcBef>
              <a:defRPr/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Cipher Cylinder M-94: A Centennial Celebration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6545-335D-4413-A75E-26AB9C43F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2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AD06-7458-45B0-9B04-3D10AD50B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348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348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F00E-5608-4AEB-82F6-1BB6BC518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5"/>
            <a:ext cx="4444207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9A02-829B-403F-8839-72F499D4E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C71E-734A-4308-AB7F-D71507A6F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</a:t>
            </a:r>
            <a:r>
              <a:rPr lang="en-US" err="1"/>
              <a:t>Machinezzzzzzzzzzzzzzzzzzz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289D-66EB-4C47-AB85-F573ABE8C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  <p:extLst>
      <p:ext uri="{BB962C8B-B14F-4D97-AF65-F5344CB8AC3E}">
        <p14:creationId xmlns:p14="http://schemas.microsoft.com/office/powerpoint/2010/main" val="317035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7" y="309460"/>
            <a:ext cx="5622926" cy="663352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2CAB-B8DD-49F7-8042-02B85A4E5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D3D4-B969-4986-840F-02A3CCEC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0" y="-11002"/>
            <a:ext cx="10049673" cy="7783402"/>
            <a:chOff x="0" y="-11002"/>
            <a:chExt cx="10049673" cy="7783402"/>
          </a:xfrm>
        </p:grpSpPr>
        <p:sp>
          <p:nvSpPr>
            <p:cNvPr id="47" name="Line 37"/>
            <p:cNvSpPr>
              <a:spLocks noChangeShapeType="1"/>
            </p:cNvSpPr>
            <p:nvPr/>
          </p:nvSpPr>
          <p:spPr bwMode="hidden">
            <a:xfrm>
              <a:off x="0" y="7073677"/>
              <a:ext cx="10049673" cy="0"/>
            </a:xfrm>
            <a:prstGeom prst="line">
              <a:avLst/>
            </a:prstGeom>
            <a:noFill/>
            <a:ln w="15875">
              <a:solidFill>
                <a:srgbClr val="003B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hidden">
            <a:xfrm>
              <a:off x="0" y="6365949"/>
              <a:ext cx="10049673" cy="0"/>
            </a:xfrm>
            <a:prstGeom prst="line">
              <a:avLst/>
            </a:prstGeom>
            <a:noFill/>
            <a:ln w="15875">
              <a:solidFill>
                <a:srgbClr val="0037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7"/>
            <p:cNvSpPr>
              <a:spLocks noChangeShapeType="1"/>
            </p:cNvSpPr>
            <p:nvPr userDrawn="1"/>
          </p:nvSpPr>
          <p:spPr bwMode="hidden">
            <a:xfrm>
              <a:off x="0" y="5629309"/>
              <a:ext cx="10049673" cy="0"/>
            </a:xfrm>
            <a:prstGeom prst="line">
              <a:avLst/>
            </a:prstGeom>
            <a:noFill/>
            <a:ln w="15875">
              <a:solidFill>
                <a:srgbClr val="005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"/>
            <p:cNvSpPr>
              <a:spLocks/>
            </p:cNvSpPr>
            <p:nvPr/>
          </p:nvSpPr>
          <p:spPr bwMode="hidden">
            <a:xfrm>
              <a:off x="9296400" y="5224463"/>
              <a:ext cx="731520" cy="2547937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hidden">
            <a:xfrm>
              <a:off x="5562600" y="0"/>
              <a:ext cx="356616" cy="7772400"/>
            </a:xfrm>
            <a:custGeom>
              <a:avLst/>
              <a:gdLst>
                <a:gd name="T0" fmla="*/ 24 w 174"/>
                <a:gd name="T1" fmla="*/ 0 h 4316"/>
                <a:gd name="T2" fmla="*/ 12 w 174"/>
                <a:gd name="T3" fmla="*/ 0 h 4316"/>
                <a:gd name="T4" fmla="*/ 42 w 174"/>
                <a:gd name="T5" fmla="*/ 216 h 4316"/>
                <a:gd name="T6" fmla="*/ 72 w 174"/>
                <a:gd name="T7" fmla="*/ 444 h 4316"/>
                <a:gd name="T8" fmla="*/ 96 w 174"/>
                <a:gd name="T9" fmla="*/ 689 h 4316"/>
                <a:gd name="T10" fmla="*/ 120 w 174"/>
                <a:gd name="T11" fmla="*/ 947 h 4316"/>
                <a:gd name="T12" fmla="*/ 132 w 174"/>
                <a:gd name="T13" fmla="*/ 1211 h 4316"/>
                <a:gd name="T14" fmla="*/ 150 w 174"/>
                <a:gd name="T15" fmla="*/ 1487 h 4316"/>
                <a:gd name="T16" fmla="*/ 156 w 174"/>
                <a:gd name="T17" fmla="*/ 1768 h 4316"/>
                <a:gd name="T18" fmla="*/ 162 w 174"/>
                <a:gd name="T19" fmla="*/ 2062 h 4316"/>
                <a:gd name="T20" fmla="*/ 156 w 174"/>
                <a:gd name="T21" fmla="*/ 2644 h 4316"/>
                <a:gd name="T22" fmla="*/ 126 w 174"/>
                <a:gd name="T23" fmla="*/ 3225 h 4316"/>
                <a:gd name="T24" fmla="*/ 108 w 174"/>
                <a:gd name="T25" fmla="*/ 3507 h 4316"/>
                <a:gd name="T26" fmla="*/ 78 w 174"/>
                <a:gd name="T27" fmla="*/ 3788 h 4316"/>
                <a:gd name="T28" fmla="*/ 42 w 174"/>
                <a:gd name="T29" fmla="*/ 4058 h 4316"/>
                <a:gd name="T30" fmla="*/ 0 w 174"/>
                <a:gd name="T31" fmla="*/ 4316 h 4316"/>
                <a:gd name="T32" fmla="*/ 12 w 174"/>
                <a:gd name="T33" fmla="*/ 4316 h 4316"/>
                <a:gd name="T34" fmla="*/ 54 w 174"/>
                <a:gd name="T35" fmla="*/ 4058 h 4316"/>
                <a:gd name="T36" fmla="*/ 90 w 174"/>
                <a:gd name="T37" fmla="*/ 3782 h 4316"/>
                <a:gd name="T38" fmla="*/ 120 w 174"/>
                <a:gd name="T39" fmla="*/ 3507 h 4316"/>
                <a:gd name="T40" fmla="*/ 138 w 174"/>
                <a:gd name="T41" fmla="*/ 3219 h 4316"/>
                <a:gd name="T42" fmla="*/ 168 w 174"/>
                <a:gd name="T43" fmla="*/ 2638 h 4316"/>
                <a:gd name="T44" fmla="*/ 174 w 174"/>
                <a:gd name="T45" fmla="*/ 2056 h 4316"/>
                <a:gd name="T46" fmla="*/ 168 w 174"/>
                <a:gd name="T47" fmla="*/ 1768 h 4316"/>
                <a:gd name="T48" fmla="*/ 162 w 174"/>
                <a:gd name="T49" fmla="*/ 1487 h 4316"/>
                <a:gd name="T50" fmla="*/ 144 w 174"/>
                <a:gd name="T51" fmla="*/ 1211 h 4316"/>
                <a:gd name="T52" fmla="*/ 132 w 174"/>
                <a:gd name="T53" fmla="*/ 941 h 4316"/>
                <a:gd name="T54" fmla="*/ 108 w 174"/>
                <a:gd name="T55" fmla="*/ 689 h 4316"/>
                <a:gd name="T56" fmla="*/ 84 w 174"/>
                <a:gd name="T57" fmla="*/ 444 h 4316"/>
                <a:gd name="T58" fmla="*/ 54 w 174"/>
                <a:gd name="T59" fmla="*/ 216 h 4316"/>
                <a:gd name="T60" fmla="*/ 24 w 174"/>
                <a:gd name="T61" fmla="*/ 0 h 4316"/>
                <a:gd name="T62" fmla="*/ 24 w 174"/>
                <a:gd name="T63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hidden">
            <a:xfrm>
              <a:off x="5930899" y="0"/>
              <a:ext cx="708025" cy="7772400"/>
            </a:xfrm>
            <a:custGeom>
              <a:avLst/>
              <a:gdLst>
                <a:gd name="T0" fmla="*/ 329 w 335"/>
                <a:gd name="T1" fmla="*/ 2014 h 4316"/>
                <a:gd name="T2" fmla="*/ 317 w 335"/>
                <a:gd name="T3" fmla="*/ 1726 h 4316"/>
                <a:gd name="T4" fmla="*/ 293 w 335"/>
                <a:gd name="T5" fmla="*/ 1445 h 4316"/>
                <a:gd name="T6" fmla="*/ 263 w 335"/>
                <a:gd name="T7" fmla="*/ 1175 h 4316"/>
                <a:gd name="T8" fmla="*/ 228 w 335"/>
                <a:gd name="T9" fmla="*/ 917 h 4316"/>
                <a:gd name="T10" fmla="*/ 186 w 335"/>
                <a:gd name="T11" fmla="*/ 665 h 4316"/>
                <a:gd name="T12" fmla="*/ 132 w 335"/>
                <a:gd name="T13" fmla="*/ 432 h 4316"/>
                <a:gd name="T14" fmla="*/ 78 w 335"/>
                <a:gd name="T15" fmla="*/ 204 h 4316"/>
                <a:gd name="T16" fmla="*/ 12 w 335"/>
                <a:gd name="T17" fmla="*/ 0 h 4316"/>
                <a:gd name="T18" fmla="*/ 0 w 335"/>
                <a:gd name="T19" fmla="*/ 0 h 4316"/>
                <a:gd name="T20" fmla="*/ 66 w 335"/>
                <a:gd name="T21" fmla="*/ 204 h 4316"/>
                <a:gd name="T22" fmla="*/ 120 w 335"/>
                <a:gd name="T23" fmla="*/ 432 h 4316"/>
                <a:gd name="T24" fmla="*/ 174 w 335"/>
                <a:gd name="T25" fmla="*/ 665 h 4316"/>
                <a:gd name="T26" fmla="*/ 216 w 335"/>
                <a:gd name="T27" fmla="*/ 917 h 4316"/>
                <a:gd name="T28" fmla="*/ 251 w 335"/>
                <a:gd name="T29" fmla="*/ 1175 h 4316"/>
                <a:gd name="T30" fmla="*/ 281 w 335"/>
                <a:gd name="T31" fmla="*/ 1445 h 4316"/>
                <a:gd name="T32" fmla="*/ 305 w 335"/>
                <a:gd name="T33" fmla="*/ 1726 h 4316"/>
                <a:gd name="T34" fmla="*/ 317 w 335"/>
                <a:gd name="T35" fmla="*/ 2014 h 4316"/>
                <a:gd name="T36" fmla="*/ 323 w 335"/>
                <a:gd name="T37" fmla="*/ 2314 h 4316"/>
                <a:gd name="T38" fmla="*/ 317 w 335"/>
                <a:gd name="T39" fmla="*/ 2608 h 4316"/>
                <a:gd name="T40" fmla="*/ 305 w 335"/>
                <a:gd name="T41" fmla="*/ 2907 h 4316"/>
                <a:gd name="T42" fmla="*/ 281 w 335"/>
                <a:gd name="T43" fmla="*/ 3201 h 4316"/>
                <a:gd name="T44" fmla="*/ 257 w 335"/>
                <a:gd name="T45" fmla="*/ 3489 h 4316"/>
                <a:gd name="T46" fmla="*/ 216 w 335"/>
                <a:gd name="T47" fmla="*/ 3777 h 4316"/>
                <a:gd name="T48" fmla="*/ 174 w 335"/>
                <a:gd name="T49" fmla="*/ 4052 h 4316"/>
                <a:gd name="T50" fmla="*/ 120 w 335"/>
                <a:gd name="T51" fmla="*/ 4316 h 4316"/>
                <a:gd name="T52" fmla="*/ 132 w 335"/>
                <a:gd name="T53" fmla="*/ 4316 h 4316"/>
                <a:gd name="T54" fmla="*/ 186 w 335"/>
                <a:gd name="T55" fmla="*/ 4052 h 4316"/>
                <a:gd name="T56" fmla="*/ 228 w 335"/>
                <a:gd name="T57" fmla="*/ 3777 h 4316"/>
                <a:gd name="T58" fmla="*/ 269 w 335"/>
                <a:gd name="T59" fmla="*/ 3489 h 4316"/>
                <a:gd name="T60" fmla="*/ 293 w 335"/>
                <a:gd name="T61" fmla="*/ 3201 h 4316"/>
                <a:gd name="T62" fmla="*/ 317 w 335"/>
                <a:gd name="T63" fmla="*/ 2907 h 4316"/>
                <a:gd name="T64" fmla="*/ 329 w 335"/>
                <a:gd name="T65" fmla="*/ 2608 h 4316"/>
                <a:gd name="T66" fmla="*/ 335 w 335"/>
                <a:gd name="T67" fmla="*/ 2314 h 4316"/>
                <a:gd name="T68" fmla="*/ 329 w 335"/>
                <a:gd name="T69" fmla="*/ 2014 h 4316"/>
                <a:gd name="T70" fmla="*/ 329 w 335"/>
                <a:gd name="T71" fmla="*/ 20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hidden">
            <a:xfrm>
              <a:off x="6611112" y="0"/>
              <a:ext cx="746125" cy="7772400"/>
            </a:xfrm>
            <a:custGeom>
              <a:avLst/>
              <a:gdLst>
                <a:gd name="T0" fmla="*/ 413 w 425"/>
                <a:gd name="T1" fmla="*/ 1924 h 4316"/>
                <a:gd name="T2" fmla="*/ 395 w 425"/>
                <a:gd name="T3" fmla="*/ 1690 h 4316"/>
                <a:gd name="T4" fmla="*/ 365 w 425"/>
                <a:gd name="T5" fmla="*/ 1457 h 4316"/>
                <a:gd name="T6" fmla="*/ 329 w 425"/>
                <a:gd name="T7" fmla="*/ 1229 h 4316"/>
                <a:gd name="T8" fmla="*/ 281 w 425"/>
                <a:gd name="T9" fmla="*/ 1001 h 4316"/>
                <a:gd name="T10" fmla="*/ 227 w 425"/>
                <a:gd name="T11" fmla="*/ 761 h 4316"/>
                <a:gd name="T12" fmla="*/ 162 w 425"/>
                <a:gd name="T13" fmla="*/ 522 h 4316"/>
                <a:gd name="T14" fmla="*/ 90 w 425"/>
                <a:gd name="T15" fmla="*/ 270 h 4316"/>
                <a:gd name="T16" fmla="*/ 12 w 425"/>
                <a:gd name="T17" fmla="*/ 0 h 4316"/>
                <a:gd name="T18" fmla="*/ 0 w 425"/>
                <a:gd name="T19" fmla="*/ 0 h 4316"/>
                <a:gd name="T20" fmla="*/ 84 w 425"/>
                <a:gd name="T21" fmla="*/ 270 h 4316"/>
                <a:gd name="T22" fmla="*/ 156 w 425"/>
                <a:gd name="T23" fmla="*/ 522 h 4316"/>
                <a:gd name="T24" fmla="*/ 216 w 425"/>
                <a:gd name="T25" fmla="*/ 767 h 4316"/>
                <a:gd name="T26" fmla="*/ 275 w 425"/>
                <a:gd name="T27" fmla="*/ 1001 h 4316"/>
                <a:gd name="T28" fmla="*/ 317 w 425"/>
                <a:gd name="T29" fmla="*/ 1235 h 4316"/>
                <a:gd name="T30" fmla="*/ 353 w 425"/>
                <a:gd name="T31" fmla="*/ 1463 h 4316"/>
                <a:gd name="T32" fmla="*/ 383 w 425"/>
                <a:gd name="T33" fmla="*/ 1690 h 4316"/>
                <a:gd name="T34" fmla="*/ 401 w 425"/>
                <a:gd name="T35" fmla="*/ 1924 h 4316"/>
                <a:gd name="T36" fmla="*/ 413 w 425"/>
                <a:gd name="T37" fmla="*/ 2188 h 4316"/>
                <a:gd name="T38" fmla="*/ 407 w 425"/>
                <a:gd name="T39" fmla="*/ 2458 h 4316"/>
                <a:gd name="T40" fmla="*/ 395 w 425"/>
                <a:gd name="T41" fmla="*/ 2733 h 4316"/>
                <a:gd name="T42" fmla="*/ 365 w 425"/>
                <a:gd name="T43" fmla="*/ 3021 h 4316"/>
                <a:gd name="T44" fmla="*/ 329 w 425"/>
                <a:gd name="T45" fmla="*/ 3321 h 4316"/>
                <a:gd name="T46" fmla="*/ 275 w 425"/>
                <a:gd name="T47" fmla="*/ 3639 h 4316"/>
                <a:gd name="T48" fmla="*/ 204 w 425"/>
                <a:gd name="T49" fmla="*/ 3968 h 4316"/>
                <a:gd name="T50" fmla="*/ 126 w 425"/>
                <a:gd name="T51" fmla="*/ 4316 h 4316"/>
                <a:gd name="T52" fmla="*/ 138 w 425"/>
                <a:gd name="T53" fmla="*/ 4316 h 4316"/>
                <a:gd name="T54" fmla="*/ 216 w 425"/>
                <a:gd name="T55" fmla="*/ 3968 h 4316"/>
                <a:gd name="T56" fmla="*/ 287 w 425"/>
                <a:gd name="T57" fmla="*/ 3639 h 4316"/>
                <a:gd name="T58" fmla="*/ 341 w 425"/>
                <a:gd name="T59" fmla="*/ 3321 h 4316"/>
                <a:gd name="T60" fmla="*/ 377 w 425"/>
                <a:gd name="T61" fmla="*/ 3021 h 4316"/>
                <a:gd name="T62" fmla="*/ 407 w 425"/>
                <a:gd name="T63" fmla="*/ 2733 h 4316"/>
                <a:gd name="T64" fmla="*/ 419 w 425"/>
                <a:gd name="T65" fmla="*/ 2458 h 4316"/>
                <a:gd name="T66" fmla="*/ 425 w 425"/>
                <a:gd name="T67" fmla="*/ 2188 h 4316"/>
                <a:gd name="T68" fmla="*/ 413 w 425"/>
                <a:gd name="T69" fmla="*/ 1924 h 4316"/>
                <a:gd name="T70" fmla="*/ 413 w 425"/>
                <a:gd name="T71" fmla="*/ 192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hidden">
            <a:xfrm>
              <a:off x="7278624" y="0"/>
              <a:ext cx="777240" cy="7772400"/>
            </a:xfrm>
            <a:custGeom>
              <a:avLst/>
              <a:gdLst>
                <a:gd name="T0" fmla="*/ 556 w 556"/>
                <a:gd name="T1" fmla="*/ 2020 h 4316"/>
                <a:gd name="T2" fmla="*/ 538 w 556"/>
                <a:gd name="T3" fmla="*/ 1732 h 4316"/>
                <a:gd name="T4" fmla="*/ 503 w 556"/>
                <a:gd name="T5" fmla="*/ 1445 h 4316"/>
                <a:gd name="T6" fmla="*/ 455 w 556"/>
                <a:gd name="T7" fmla="*/ 1175 h 4316"/>
                <a:gd name="T8" fmla="*/ 395 w 556"/>
                <a:gd name="T9" fmla="*/ 911 h 4316"/>
                <a:gd name="T10" fmla="*/ 317 w 556"/>
                <a:gd name="T11" fmla="*/ 659 h 4316"/>
                <a:gd name="T12" fmla="*/ 228 w 556"/>
                <a:gd name="T13" fmla="*/ 426 h 4316"/>
                <a:gd name="T14" fmla="*/ 126 w 556"/>
                <a:gd name="T15" fmla="*/ 204 h 4316"/>
                <a:gd name="T16" fmla="*/ 12 w 556"/>
                <a:gd name="T17" fmla="*/ 0 h 4316"/>
                <a:gd name="T18" fmla="*/ 0 w 556"/>
                <a:gd name="T19" fmla="*/ 0 h 4316"/>
                <a:gd name="T20" fmla="*/ 114 w 556"/>
                <a:gd name="T21" fmla="*/ 204 h 4316"/>
                <a:gd name="T22" fmla="*/ 216 w 556"/>
                <a:gd name="T23" fmla="*/ 426 h 4316"/>
                <a:gd name="T24" fmla="*/ 305 w 556"/>
                <a:gd name="T25" fmla="*/ 659 h 4316"/>
                <a:gd name="T26" fmla="*/ 383 w 556"/>
                <a:gd name="T27" fmla="*/ 911 h 4316"/>
                <a:gd name="T28" fmla="*/ 443 w 556"/>
                <a:gd name="T29" fmla="*/ 1175 h 4316"/>
                <a:gd name="T30" fmla="*/ 491 w 556"/>
                <a:gd name="T31" fmla="*/ 1445 h 4316"/>
                <a:gd name="T32" fmla="*/ 526 w 556"/>
                <a:gd name="T33" fmla="*/ 1732 h 4316"/>
                <a:gd name="T34" fmla="*/ 544 w 556"/>
                <a:gd name="T35" fmla="*/ 2020 h 4316"/>
                <a:gd name="T36" fmla="*/ 544 w 556"/>
                <a:gd name="T37" fmla="*/ 2326 h 4316"/>
                <a:gd name="T38" fmla="*/ 532 w 556"/>
                <a:gd name="T39" fmla="*/ 2632 h 4316"/>
                <a:gd name="T40" fmla="*/ 503 w 556"/>
                <a:gd name="T41" fmla="*/ 2931 h 4316"/>
                <a:gd name="T42" fmla="*/ 455 w 556"/>
                <a:gd name="T43" fmla="*/ 3225 h 4316"/>
                <a:gd name="T44" fmla="*/ 389 w 556"/>
                <a:gd name="T45" fmla="*/ 3513 h 4316"/>
                <a:gd name="T46" fmla="*/ 311 w 556"/>
                <a:gd name="T47" fmla="*/ 3788 h 4316"/>
                <a:gd name="T48" fmla="*/ 216 w 556"/>
                <a:gd name="T49" fmla="*/ 4058 h 4316"/>
                <a:gd name="T50" fmla="*/ 102 w 556"/>
                <a:gd name="T51" fmla="*/ 4316 h 4316"/>
                <a:gd name="T52" fmla="*/ 114 w 556"/>
                <a:gd name="T53" fmla="*/ 4316 h 4316"/>
                <a:gd name="T54" fmla="*/ 228 w 556"/>
                <a:gd name="T55" fmla="*/ 4058 h 4316"/>
                <a:gd name="T56" fmla="*/ 323 w 556"/>
                <a:gd name="T57" fmla="*/ 3788 h 4316"/>
                <a:gd name="T58" fmla="*/ 401 w 556"/>
                <a:gd name="T59" fmla="*/ 3513 h 4316"/>
                <a:gd name="T60" fmla="*/ 467 w 556"/>
                <a:gd name="T61" fmla="*/ 3225 h 4316"/>
                <a:gd name="T62" fmla="*/ 515 w 556"/>
                <a:gd name="T63" fmla="*/ 2931 h 4316"/>
                <a:gd name="T64" fmla="*/ 544 w 556"/>
                <a:gd name="T65" fmla="*/ 2632 h 4316"/>
                <a:gd name="T66" fmla="*/ 556 w 556"/>
                <a:gd name="T67" fmla="*/ 2326 h 4316"/>
                <a:gd name="T68" fmla="*/ 556 w 556"/>
                <a:gd name="T69" fmla="*/ 2020 h 4316"/>
                <a:gd name="T70" fmla="*/ 556 w 556"/>
                <a:gd name="T71" fmla="*/ 202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hidden">
            <a:xfrm>
              <a:off x="7918704" y="0"/>
              <a:ext cx="822960" cy="7772400"/>
            </a:xfrm>
            <a:custGeom>
              <a:avLst/>
              <a:gdLst>
                <a:gd name="T0" fmla="*/ 688 w 688"/>
                <a:gd name="T1" fmla="*/ 2086 h 4316"/>
                <a:gd name="T2" fmla="*/ 670 w 688"/>
                <a:gd name="T3" fmla="*/ 1810 h 4316"/>
                <a:gd name="T4" fmla="*/ 634 w 688"/>
                <a:gd name="T5" fmla="*/ 1541 h 4316"/>
                <a:gd name="T6" fmla="*/ 574 w 688"/>
                <a:gd name="T7" fmla="*/ 1271 h 4316"/>
                <a:gd name="T8" fmla="*/ 497 w 688"/>
                <a:gd name="T9" fmla="*/ 1007 h 4316"/>
                <a:gd name="T10" fmla="*/ 401 w 688"/>
                <a:gd name="T11" fmla="*/ 749 h 4316"/>
                <a:gd name="T12" fmla="*/ 293 w 688"/>
                <a:gd name="T13" fmla="*/ 492 h 4316"/>
                <a:gd name="T14" fmla="*/ 162 w 688"/>
                <a:gd name="T15" fmla="*/ 240 h 4316"/>
                <a:gd name="T16" fmla="*/ 12 w 688"/>
                <a:gd name="T17" fmla="*/ 0 h 4316"/>
                <a:gd name="T18" fmla="*/ 0 w 688"/>
                <a:gd name="T19" fmla="*/ 0 h 4316"/>
                <a:gd name="T20" fmla="*/ 150 w 688"/>
                <a:gd name="T21" fmla="*/ 240 h 4316"/>
                <a:gd name="T22" fmla="*/ 281 w 688"/>
                <a:gd name="T23" fmla="*/ 492 h 4316"/>
                <a:gd name="T24" fmla="*/ 389 w 688"/>
                <a:gd name="T25" fmla="*/ 749 h 4316"/>
                <a:gd name="T26" fmla="*/ 485 w 688"/>
                <a:gd name="T27" fmla="*/ 1007 h 4316"/>
                <a:gd name="T28" fmla="*/ 562 w 688"/>
                <a:gd name="T29" fmla="*/ 1271 h 4316"/>
                <a:gd name="T30" fmla="*/ 622 w 688"/>
                <a:gd name="T31" fmla="*/ 1541 h 4316"/>
                <a:gd name="T32" fmla="*/ 658 w 688"/>
                <a:gd name="T33" fmla="*/ 1810 h 4316"/>
                <a:gd name="T34" fmla="*/ 676 w 688"/>
                <a:gd name="T35" fmla="*/ 2086 h 4316"/>
                <a:gd name="T36" fmla="*/ 676 w 688"/>
                <a:gd name="T37" fmla="*/ 2368 h 4316"/>
                <a:gd name="T38" fmla="*/ 658 w 688"/>
                <a:gd name="T39" fmla="*/ 2650 h 4316"/>
                <a:gd name="T40" fmla="*/ 616 w 688"/>
                <a:gd name="T41" fmla="*/ 2931 h 4316"/>
                <a:gd name="T42" fmla="*/ 556 w 688"/>
                <a:gd name="T43" fmla="*/ 3213 h 4316"/>
                <a:gd name="T44" fmla="*/ 473 w 688"/>
                <a:gd name="T45" fmla="*/ 3495 h 4316"/>
                <a:gd name="T46" fmla="*/ 371 w 688"/>
                <a:gd name="T47" fmla="*/ 3777 h 4316"/>
                <a:gd name="T48" fmla="*/ 251 w 688"/>
                <a:gd name="T49" fmla="*/ 4046 h 4316"/>
                <a:gd name="T50" fmla="*/ 114 w 688"/>
                <a:gd name="T51" fmla="*/ 4316 h 4316"/>
                <a:gd name="T52" fmla="*/ 126 w 688"/>
                <a:gd name="T53" fmla="*/ 4316 h 4316"/>
                <a:gd name="T54" fmla="*/ 263 w 688"/>
                <a:gd name="T55" fmla="*/ 4046 h 4316"/>
                <a:gd name="T56" fmla="*/ 383 w 688"/>
                <a:gd name="T57" fmla="*/ 3777 h 4316"/>
                <a:gd name="T58" fmla="*/ 485 w 688"/>
                <a:gd name="T59" fmla="*/ 3495 h 4316"/>
                <a:gd name="T60" fmla="*/ 568 w 688"/>
                <a:gd name="T61" fmla="*/ 3219 h 4316"/>
                <a:gd name="T62" fmla="*/ 628 w 688"/>
                <a:gd name="T63" fmla="*/ 2937 h 4316"/>
                <a:gd name="T64" fmla="*/ 670 w 688"/>
                <a:gd name="T65" fmla="*/ 2656 h 4316"/>
                <a:gd name="T66" fmla="*/ 688 w 688"/>
                <a:gd name="T67" fmla="*/ 2368 h 4316"/>
                <a:gd name="T68" fmla="*/ 688 w 688"/>
                <a:gd name="T69" fmla="*/ 2086 h 4316"/>
                <a:gd name="T70" fmla="*/ 688 w 688"/>
                <a:gd name="T71" fmla="*/ 208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hidden">
            <a:xfrm>
              <a:off x="8513064" y="0"/>
              <a:ext cx="938784" cy="7772400"/>
            </a:xfrm>
            <a:custGeom>
              <a:avLst/>
              <a:gdLst>
                <a:gd name="T0" fmla="*/ 855 w 861"/>
                <a:gd name="T1" fmla="*/ 2128 h 4316"/>
                <a:gd name="T2" fmla="*/ 831 w 861"/>
                <a:gd name="T3" fmla="*/ 1834 h 4316"/>
                <a:gd name="T4" fmla="*/ 808 w 861"/>
                <a:gd name="T5" fmla="*/ 1684 h 4316"/>
                <a:gd name="T6" fmla="*/ 784 w 861"/>
                <a:gd name="T7" fmla="*/ 1541 h 4316"/>
                <a:gd name="T8" fmla="*/ 748 w 861"/>
                <a:gd name="T9" fmla="*/ 1397 h 4316"/>
                <a:gd name="T10" fmla="*/ 712 w 861"/>
                <a:gd name="T11" fmla="*/ 1253 h 4316"/>
                <a:gd name="T12" fmla="*/ 664 w 861"/>
                <a:gd name="T13" fmla="*/ 1115 h 4316"/>
                <a:gd name="T14" fmla="*/ 610 w 861"/>
                <a:gd name="T15" fmla="*/ 977 h 4316"/>
                <a:gd name="T16" fmla="*/ 491 w 861"/>
                <a:gd name="T17" fmla="*/ 719 h 4316"/>
                <a:gd name="T18" fmla="*/ 353 w 861"/>
                <a:gd name="T19" fmla="*/ 468 h 4316"/>
                <a:gd name="T20" fmla="*/ 192 w 861"/>
                <a:gd name="T21" fmla="*/ 228 h 4316"/>
                <a:gd name="T22" fmla="*/ 12 w 861"/>
                <a:gd name="T23" fmla="*/ 0 h 4316"/>
                <a:gd name="T24" fmla="*/ 0 w 861"/>
                <a:gd name="T25" fmla="*/ 0 h 4316"/>
                <a:gd name="T26" fmla="*/ 180 w 861"/>
                <a:gd name="T27" fmla="*/ 228 h 4316"/>
                <a:gd name="T28" fmla="*/ 341 w 861"/>
                <a:gd name="T29" fmla="*/ 468 h 4316"/>
                <a:gd name="T30" fmla="*/ 479 w 861"/>
                <a:gd name="T31" fmla="*/ 719 h 4316"/>
                <a:gd name="T32" fmla="*/ 598 w 861"/>
                <a:gd name="T33" fmla="*/ 983 h 4316"/>
                <a:gd name="T34" fmla="*/ 652 w 861"/>
                <a:gd name="T35" fmla="*/ 1121 h 4316"/>
                <a:gd name="T36" fmla="*/ 700 w 861"/>
                <a:gd name="T37" fmla="*/ 1259 h 4316"/>
                <a:gd name="T38" fmla="*/ 736 w 861"/>
                <a:gd name="T39" fmla="*/ 1403 h 4316"/>
                <a:gd name="T40" fmla="*/ 772 w 861"/>
                <a:gd name="T41" fmla="*/ 1547 h 4316"/>
                <a:gd name="T42" fmla="*/ 802 w 861"/>
                <a:gd name="T43" fmla="*/ 1690 h 4316"/>
                <a:gd name="T44" fmla="*/ 819 w 861"/>
                <a:gd name="T45" fmla="*/ 1834 h 4316"/>
                <a:gd name="T46" fmla="*/ 837 w 861"/>
                <a:gd name="T47" fmla="*/ 1984 h 4316"/>
                <a:gd name="T48" fmla="*/ 843 w 861"/>
                <a:gd name="T49" fmla="*/ 2128 h 4316"/>
                <a:gd name="T50" fmla="*/ 849 w 861"/>
                <a:gd name="T51" fmla="*/ 2278 h 4316"/>
                <a:gd name="T52" fmla="*/ 843 w 861"/>
                <a:gd name="T53" fmla="*/ 2428 h 4316"/>
                <a:gd name="T54" fmla="*/ 831 w 861"/>
                <a:gd name="T55" fmla="*/ 2572 h 4316"/>
                <a:gd name="T56" fmla="*/ 819 w 861"/>
                <a:gd name="T57" fmla="*/ 2721 h 4316"/>
                <a:gd name="T58" fmla="*/ 796 w 861"/>
                <a:gd name="T59" fmla="*/ 2865 h 4316"/>
                <a:gd name="T60" fmla="*/ 766 w 861"/>
                <a:gd name="T61" fmla="*/ 3015 h 4316"/>
                <a:gd name="T62" fmla="*/ 724 w 861"/>
                <a:gd name="T63" fmla="*/ 3159 h 4316"/>
                <a:gd name="T64" fmla="*/ 682 w 861"/>
                <a:gd name="T65" fmla="*/ 3303 h 4316"/>
                <a:gd name="T66" fmla="*/ 586 w 861"/>
                <a:gd name="T67" fmla="*/ 3567 h 4316"/>
                <a:gd name="T68" fmla="*/ 473 w 861"/>
                <a:gd name="T69" fmla="*/ 3824 h 4316"/>
                <a:gd name="T70" fmla="*/ 335 w 861"/>
                <a:gd name="T71" fmla="*/ 4076 h 4316"/>
                <a:gd name="T72" fmla="*/ 180 w 861"/>
                <a:gd name="T73" fmla="*/ 4316 h 4316"/>
                <a:gd name="T74" fmla="*/ 192 w 861"/>
                <a:gd name="T75" fmla="*/ 4316 h 4316"/>
                <a:gd name="T76" fmla="*/ 347 w 861"/>
                <a:gd name="T77" fmla="*/ 4076 h 4316"/>
                <a:gd name="T78" fmla="*/ 485 w 861"/>
                <a:gd name="T79" fmla="*/ 3824 h 4316"/>
                <a:gd name="T80" fmla="*/ 598 w 861"/>
                <a:gd name="T81" fmla="*/ 3573 h 4316"/>
                <a:gd name="T82" fmla="*/ 694 w 861"/>
                <a:gd name="T83" fmla="*/ 3309 h 4316"/>
                <a:gd name="T84" fmla="*/ 736 w 861"/>
                <a:gd name="T85" fmla="*/ 3165 h 4316"/>
                <a:gd name="T86" fmla="*/ 778 w 861"/>
                <a:gd name="T87" fmla="*/ 3021 h 4316"/>
                <a:gd name="T88" fmla="*/ 808 w 861"/>
                <a:gd name="T89" fmla="*/ 2871 h 4316"/>
                <a:gd name="T90" fmla="*/ 831 w 861"/>
                <a:gd name="T91" fmla="*/ 2727 h 4316"/>
                <a:gd name="T92" fmla="*/ 843 w 861"/>
                <a:gd name="T93" fmla="*/ 2578 h 4316"/>
                <a:gd name="T94" fmla="*/ 855 w 861"/>
                <a:gd name="T95" fmla="*/ 2428 h 4316"/>
                <a:gd name="T96" fmla="*/ 861 w 861"/>
                <a:gd name="T97" fmla="*/ 2278 h 4316"/>
                <a:gd name="T98" fmla="*/ 855 w 861"/>
                <a:gd name="T99" fmla="*/ 2128 h 4316"/>
                <a:gd name="T100" fmla="*/ 855 w 861"/>
                <a:gd name="T101" fmla="*/ 212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hidden">
            <a:xfrm>
              <a:off x="4187952" y="0"/>
              <a:ext cx="354013" cy="7772400"/>
            </a:xfrm>
            <a:custGeom>
              <a:avLst/>
              <a:gdLst>
                <a:gd name="T0" fmla="*/ 18 w 149"/>
                <a:gd name="T1" fmla="*/ 1942 h 4316"/>
                <a:gd name="T2" fmla="*/ 30 w 149"/>
                <a:gd name="T3" fmla="*/ 1630 h 4316"/>
                <a:gd name="T4" fmla="*/ 42 w 149"/>
                <a:gd name="T5" fmla="*/ 1331 h 4316"/>
                <a:gd name="T6" fmla="*/ 59 w 149"/>
                <a:gd name="T7" fmla="*/ 1055 h 4316"/>
                <a:gd name="T8" fmla="*/ 77 w 149"/>
                <a:gd name="T9" fmla="*/ 791 h 4316"/>
                <a:gd name="T10" fmla="*/ 83 w 149"/>
                <a:gd name="T11" fmla="*/ 671 h 4316"/>
                <a:gd name="T12" fmla="*/ 95 w 149"/>
                <a:gd name="T13" fmla="*/ 557 h 4316"/>
                <a:gd name="T14" fmla="*/ 107 w 149"/>
                <a:gd name="T15" fmla="*/ 444 h 4316"/>
                <a:gd name="T16" fmla="*/ 113 w 149"/>
                <a:gd name="T17" fmla="*/ 342 h 4316"/>
                <a:gd name="T18" fmla="*/ 125 w 149"/>
                <a:gd name="T19" fmla="*/ 246 h 4316"/>
                <a:gd name="T20" fmla="*/ 131 w 149"/>
                <a:gd name="T21" fmla="*/ 156 h 4316"/>
                <a:gd name="T22" fmla="*/ 143 w 149"/>
                <a:gd name="T23" fmla="*/ 72 h 4316"/>
                <a:gd name="T24" fmla="*/ 149 w 149"/>
                <a:gd name="T25" fmla="*/ 0 h 4316"/>
                <a:gd name="T26" fmla="*/ 137 w 149"/>
                <a:gd name="T27" fmla="*/ 0 h 4316"/>
                <a:gd name="T28" fmla="*/ 131 w 149"/>
                <a:gd name="T29" fmla="*/ 72 h 4316"/>
                <a:gd name="T30" fmla="*/ 119 w 149"/>
                <a:gd name="T31" fmla="*/ 156 h 4316"/>
                <a:gd name="T32" fmla="*/ 113 w 149"/>
                <a:gd name="T33" fmla="*/ 246 h 4316"/>
                <a:gd name="T34" fmla="*/ 101 w 149"/>
                <a:gd name="T35" fmla="*/ 342 h 4316"/>
                <a:gd name="T36" fmla="*/ 95 w 149"/>
                <a:gd name="T37" fmla="*/ 444 h 4316"/>
                <a:gd name="T38" fmla="*/ 83 w 149"/>
                <a:gd name="T39" fmla="*/ 557 h 4316"/>
                <a:gd name="T40" fmla="*/ 71 w 149"/>
                <a:gd name="T41" fmla="*/ 671 h 4316"/>
                <a:gd name="T42" fmla="*/ 65 w 149"/>
                <a:gd name="T43" fmla="*/ 791 h 4316"/>
                <a:gd name="T44" fmla="*/ 48 w 149"/>
                <a:gd name="T45" fmla="*/ 1055 h 4316"/>
                <a:gd name="T46" fmla="*/ 30 w 149"/>
                <a:gd name="T47" fmla="*/ 1331 h 4316"/>
                <a:gd name="T48" fmla="*/ 18 w 149"/>
                <a:gd name="T49" fmla="*/ 1630 h 4316"/>
                <a:gd name="T50" fmla="*/ 6 w 149"/>
                <a:gd name="T51" fmla="*/ 1942 h 4316"/>
                <a:gd name="T52" fmla="*/ 0 w 149"/>
                <a:gd name="T53" fmla="*/ 2278 h 4316"/>
                <a:gd name="T54" fmla="*/ 6 w 149"/>
                <a:gd name="T55" fmla="*/ 2602 h 4316"/>
                <a:gd name="T56" fmla="*/ 12 w 149"/>
                <a:gd name="T57" fmla="*/ 2919 h 4316"/>
                <a:gd name="T58" fmla="*/ 24 w 149"/>
                <a:gd name="T59" fmla="*/ 3219 h 4316"/>
                <a:gd name="T60" fmla="*/ 36 w 149"/>
                <a:gd name="T61" fmla="*/ 3513 h 4316"/>
                <a:gd name="T62" fmla="*/ 59 w 149"/>
                <a:gd name="T63" fmla="*/ 3794 h 4316"/>
                <a:gd name="T64" fmla="*/ 89 w 149"/>
                <a:gd name="T65" fmla="*/ 4058 h 4316"/>
                <a:gd name="T66" fmla="*/ 125 w 149"/>
                <a:gd name="T67" fmla="*/ 4316 h 4316"/>
                <a:gd name="T68" fmla="*/ 137 w 149"/>
                <a:gd name="T69" fmla="*/ 4316 h 4316"/>
                <a:gd name="T70" fmla="*/ 101 w 149"/>
                <a:gd name="T71" fmla="*/ 4058 h 4316"/>
                <a:gd name="T72" fmla="*/ 71 w 149"/>
                <a:gd name="T73" fmla="*/ 3794 h 4316"/>
                <a:gd name="T74" fmla="*/ 48 w 149"/>
                <a:gd name="T75" fmla="*/ 3513 h 4316"/>
                <a:gd name="T76" fmla="*/ 36 w 149"/>
                <a:gd name="T77" fmla="*/ 3225 h 4316"/>
                <a:gd name="T78" fmla="*/ 24 w 149"/>
                <a:gd name="T79" fmla="*/ 2919 h 4316"/>
                <a:gd name="T80" fmla="*/ 18 w 149"/>
                <a:gd name="T81" fmla="*/ 2608 h 4316"/>
                <a:gd name="T82" fmla="*/ 12 w 149"/>
                <a:gd name="T83" fmla="*/ 2278 h 4316"/>
                <a:gd name="T84" fmla="*/ 18 w 149"/>
                <a:gd name="T85" fmla="*/ 1942 h 4316"/>
                <a:gd name="T86" fmla="*/ 18 w 149"/>
                <a:gd name="T87" fmla="*/ 194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hidden">
            <a:xfrm>
              <a:off x="3419856" y="0"/>
              <a:ext cx="475488" cy="7772400"/>
            </a:xfrm>
            <a:custGeom>
              <a:avLst/>
              <a:gdLst>
                <a:gd name="T0" fmla="*/ 18 w 299"/>
                <a:gd name="T1" fmla="*/ 2062 h 4316"/>
                <a:gd name="T2" fmla="*/ 30 w 299"/>
                <a:gd name="T3" fmla="*/ 1750 h 4316"/>
                <a:gd name="T4" fmla="*/ 54 w 299"/>
                <a:gd name="T5" fmla="*/ 1451 h 4316"/>
                <a:gd name="T6" fmla="*/ 84 w 299"/>
                <a:gd name="T7" fmla="*/ 1169 h 4316"/>
                <a:gd name="T8" fmla="*/ 126 w 299"/>
                <a:gd name="T9" fmla="*/ 899 h 4316"/>
                <a:gd name="T10" fmla="*/ 162 w 299"/>
                <a:gd name="T11" fmla="*/ 641 h 4316"/>
                <a:gd name="T12" fmla="*/ 209 w 299"/>
                <a:gd name="T13" fmla="*/ 408 h 4316"/>
                <a:gd name="T14" fmla="*/ 251 w 299"/>
                <a:gd name="T15" fmla="*/ 192 h 4316"/>
                <a:gd name="T16" fmla="*/ 299 w 299"/>
                <a:gd name="T17" fmla="*/ 0 h 4316"/>
                <a:gd name="T18" fmla="*/ 287 w 299"/>
                <a:gd name="T19" fmla="*/ 0 h 4316"/>
                <a:gd name="T20" fmla="*/ 239 w 299"/>
                <a:gd name="T21" fmla="*/ 192 h 4316"/>
                <a:gd name="T22" fmla="*/ 198 w 299"/>
                <a:gd name="T23" fmla="*/ 408 h 4316"/>
                <a:gd name="T24" fmla="*/ 156 w 299"/>
                <a:gd name="T25" fmla="*/ 641 h 4316"/>
                <a:gd name="T26" fmla="*/ 114 w 299"/>
                <a:gd name="T27" fmla="*/ 899 h 4316"/>
                <a:gd name="T28" fmla="*/ 78 w 299"/>
                <a:gd name="T29" fmla="*/ 1169 h 4316"/>
                <a:gd name="T30" fmla="*/ 48 w 299"/>
                <a:gd name="T31" fmla="*/ 1451 h 4316"/>
                <a:gd name="T32" fmla="*/ 24 w 299"/>
                <a:gd name="T33" fmla="*/ 1750 h 4316"/>
                <a:gd name="T34" fmla="*/ 6 w 299"/>
                <a:gd name="T35" fmla="*/ 2062 h 4316"/>
                <a:gd name="T36" fmla="*/ 0 w 299"/>
                <a:gd name="T37" fmla="*/ 2374 h 4316"/>
                <a:gd name="T38" fmla="*/ 12 w 299"/>
                <a:gd name="T39" fmla="*/ 2674 h 4316"/>
                <a:gd name="T40" fmla="*/ 30 w 299"/>
                <a:gd name="T41" fmla="*/ 2973 h 4316"/>
                <a:gd name="T42" fmla="*/ 54 w 299"/>
                <a:gd name="T43" fmla="*/ 3255 h 4316"/>
                <a:gd name="T44" fmla="*/ 96 w 299"/>
                <a:gd name="T45" fmla="*/ 3537 h 4316"/>
                <a:gd name="T46" fmla="*/ 144 w 299"/>
                <a:gd name="T47" fmla="*/ 3806 h 4316"/>
                <a:gd name="T48" fmla="*/ 203 w 299"/>
                <a:gd name="T49" fmla="*/ 4064 h 4316"/>
                <a:gd name="T50" fmla="*/ 275 w 299"/>
                <a:gd name="T51" fmla="*/ 4316 h 4316"/>
                <a:gd name="T52" fmla="*/ 287 w 299"/>
                <a:gd name="T53" fmla="*/ 4316 h 4316"/>
                <a:gd name="T54" fmla="*/ 215 w 299"/>
                <a:gd name="T55" fmla="*/ 4064 h 4316"/>
                <a:gd name="T56" fmla="*/ 156 w 299"/>
                <a:gd name="T57" fmla="*/ 3806 h 4316"/>
                <a:gd name="T58" fmla="*/ 108 w 299"/>
                <a:gd name="T59" fmla="*/ 3537 h 4316"/>
                <a:gd name="T60" fmla="*/ 66 w 299"/>
                <a:gd name="T61" fmla="*/ 3261 h 4316"/>
                <a:gd name="T62" fmla="*/ 42 w 299"/>
                <a:gd name="T63" fmla="*/ 2973 h 4316"/>
                <a:gd name="T64" fmla="*/ 24 w 299"/>
                <a:gd name="T65" fmla="*/ 2680 h 4316"/>
                <a:gd name="T66" fmla="*/ 12 w 299"/>
                <a:gd name="T67" fmla="*/ 2374 h 4316"/>
                <a:gd name="T68" fmla="*/ 18 w 299"/>
                <a:gd name="T69" fmla="*/ 2062 h 4316"/>
                <a:gd name="T70" fmla="*/ 18 w 299"/>
                <a:gd name="T71" fmla="*/ 206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hidden">
            <a:xfrm>
              <a:off x="2651760" y="0"/>
              <a:ext cx="694944" cy="7772400"/>
            </a:xfrm>
            <a:custGeom>
              <a:avLst/>
              <a:gdLst>
                <a:gd name="T0" fmla="*/ 424 w 424"/>
                <a:gd name="T1" fmla="*/ 0 h 4316"/>
                <a:gd name="T2" fmla="*/ 412 w 424"/>
                <a:gd name="T3" fmla="*/ 0 h 4316"/>
                <a:gd name="T4" fmla="*/ 316 w 424"/>
                <a:gd name="T5" fmla="*/ 222 h 4316"/>
                <a:gd name="T6" fmla="*/ 239 w 424"/>
                <a:gd name="T7" fmla="*/ 462 h 4316"/>
                <a:gd name="T8" fmla="*/ 167 w 424"/>
                <a:gd name="T9" fmla="*/ 707 h 4316"/>
                <a:gd name="T10" fmla="*/ 107 w 424"/>
                <a:gd name="T11" fmla="*/ 971 h 4316"/>
                <a:gd name="T12" fmla="*/ 65 w 424"/>
                <a:gd name="T13" fmla="*/ 1247 h 4316"/>
                <a:gd name="T14" fmla="*/ 29 w 424"/>
                <a:gd name="T15" fmla="*/ 1529 h 4316"/>
                <a:gd name="T16" fmla="*/ 6 w 424"/>
                <a:gd name="T17" fmla="*/ 1822 h 4316"/>
                <a:gd name="T18" fmla="*/ 0 w 424"/>
                <a:gd name="T19" fmla="*/ 2122 h 4316"/>
                <a:gd name="T20" fmla="*/ 6 w 424"/>
                <a:gd name="T21" fmla="*/ 2404 h 4316"/>
                <a:gd name="T22" fmla="*/ 24 w 424"/>
                <a:gd name="T23" fmla="*/ 2686 h 4316"/>
                <a:gd name="T24" fmla="*/ 47 w 424"/>
                <a:gd name="T25" fmla="*/ 2961 h 4316"/>
                <a:gd name="T26" fmla="*/ 89 w 424"/>
                <a:gd name="T27" fmla="*/ 3243 h 4316"/>
                <a:gd name="T28" fmla="*/ 137 w 424"/>
                <a:gd name="T29" fmla="*/ 3519 h 4316"/>
                <a:gd name="T30" fmla="*/ 197 w 424"/>
                <a:gd name="T31" fmla="*/ 3788 h 4316"/>
                <a:gd name="T32" fmla="*/ 269 w 424"/>
                <a:gd name="T33" fmla="*/ 4058 h 4316"/>
                <a:gd name="T34" fmla="*/ 346 w 424"/>
                <a:gd name="T35" fmla="*/ 4316 h 4316"/>
                <a:gd name="T36" fmla="*/ 358 w 424"/>
                <a:gd name="T37" fmla="*/ 4316 h 4316"/>
                <a:gd name="T38" fmla="*/ 281 w 424"/>
                <a:gd name="T39" fmla="*/ 4058 h 4316"/>
                <a:gd name="T40" fmla="*/ 209 w 424"/>
                <a:gd name="T41" fmla="*/ 3788 h 4316"/>
                <a:gd name="T42" fmla="*/ 149 w 424"/>
                <a:gd name="T43" fmla="*/ 3519 h 4316"/>
                <a:gd name="T44" fmla="*/ 101 w 424"/>
                <a:gd name="T45" fmla="*/ 3243 h 4316"/>
                <a:gd name="T46" fmla="*/ 59 w 424"/>
                <a:gd name="T47" fmla="*/ 2961 h 4316"/>
                <a:gd name="T48" fmla="*/ 35 w 424"/>
                <a:gd name="T49" fmla="*/ 2686 h 4316"/>
                <a:gd name="T50" fmla="*/ 18 w 424"/>
                <a:gd name="T51" fmla="*/ 2404 h 4316"/>
                <a:gd name="T52" fmla="*/ 12 w 424"/>
                <a:gd name="T53" fmla="*/ 2122 h 4316"/>
                <a:gd name="T54" fmla="*/ 18 w 424"/>
                <a:gd name="T55" fmla="*/ 1822 h 4316"/>
                <a:gd name="T56" fmla="*/ 41 w 424"/>
                <a:gd name="T57" fmla="*/ 1529 h 4316"/>
                <a:gd name="T58" fmla="*/ 71 w 424"/>
                <a:gd name="T59" fmla="*/ 1247 h 4316"/>
                <a:gd name="T60" fmla="*/ 119 w 424"/>
                <a:gd name="T61" fmla="*/ 971 h 4316"/>
                <a:gd name="T62" fmla="*/ 179 w 424"/>
                <a:gd name="T63" fmla="*/ 707 h 4316"/>
                <a:gd name="T64" fmla="*/ 245 w 424"/>
                <a:gd name="T65" fmla="*/ 462 h 4316"/>
                <a:gd name="T66" fmla="*/ 328 w 424"/>
                <a:gd name="T67" fmla="*/ 222 h 4316"/>
                <a:gd name="T68" fmla="*/ 424 w 424"/>
                <a:gd name="T69" fmla="*/ 0 h 4316"/>
                <a:gd name="T70" fmla="*/ 424 w 424"/>
                <a:gd name="T7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Freeform 17"/>
            <p:cNvSpPr>
              <a:spLocks/>
            </p:cNvSpPr>
            <p:nvPr userDrawn="1"/>
          </p:nvSpPr>
          <p:spPr bwMode="hidden">
            <a:xfrm>
              <a:off x="1920240" y="0"/>
              <a:ext cx="786384" cy="7772400"/>
            </a:xfrm>
            <a:custGeom>
              <a:avLst/>
              <a:gdLst>
                <a:gd name="T0" fmla="*/ 12 w 574"/>
                <a:gd name="T1" fmla="*/ 2146 h 4316"/>
                <a:gd name="T2" fmla="*/ 24 w 574"/>
                <a:gd name="T3" fmla="*/ 1846 h 4316"/>
                <a:gd name="T4" fmla="*/ 54 w 574"/>
                <a:gd name="T5" fmla="*/ 1559 h 4316"/>
                <a:gd name="T6" fmla="*/ 96 w 574"/>
                <a:gd name="T7" fmla="*/ 1277 h 4316"/>
                <a:gd name="T8" fmla="*/ 162 w 574"/>
                <a:gd name="T9" fmla="*/ 1001 h 4316"/>
                <a:gd name="T10" fmla="*/ 239 w 574"/>
                <a:gd name="T11" fmla="*/ 731 h 4316"/>
                <a:gd name="T12" fmla="*/ 335 w 574"/>
                <a:gd name="T13" fmla="*/ 480 h 4316"/>
                <a:gd name="T14" fmla="*/ 449 w 574"/>
                <a:gd name="T15" fmla="*/ 234 h 4316"/>
                <a:gd name="T16" fmla="*/ 574 w 574"/>
                <a:gd name="T17" fmla="*/ 0 h 4316"/>
                <a:gd name="T18" fmla="*/ 562 w 574"/>
                <a:gd name="T19" fmla="*/ 0 h 4316"/>
                <a:gd name="T20" fmla="*/ 437 w 574"/>
                <a:gd name="T21" fmla="*/ 234 h 4316"/>
                <a:gd name="T22" fmla="*/ 323 w 574"/>
                <a:gd name="T23" fmla="*/ 480 h 4316"/>
                <a:gd name="T24" fmla="*/ 227 w 574"/>
                <a:gd name="T25" fmla="*/ 737 h 4316"/>
                <a:gd name="T26" fmla="*/ 150 w 574"/>
                <a:gd name="T27" fmla="*/ 1001 h 4316"/>
                <a:gd name="T28" fmla="*/ 84 w 574"/>
                <a:gd name="T29" fmla="*/ 1277 h 4316"/>
                <a:gd name="T30" fmla="*/ 42 w 574"/>
                <a:gd name="T31" fmla="*/ 1559 h 4316"/>
                <a:gd name="T32" fmla="*/ 12 w 574"/>
                <a:gd name="T33" fmla="*/ 1852 h 4316"/>
                <a:gd name="T34" fmla="*/ 0 w 574"/>
                <a:gd name="T35" fmla="*/ 2146 h 4316"/>
                <a:gd name="T36" fmla="*/ 6 w 574"/>
                <a:gd name="T37" fmla="*/ 2434 h 4316"/>
                <a:gd name="T38" fmla="*/ 30 w 574"/>
                <a:gd name="T39" fmla="*/ 2715 h 4316"/>
                <a:gd name="T40" fmla="*/ 66 w 574"/>
                <a:gd name="T41" fmla="*/ 2997 h 4316"/>
                <a:gd name="T42" fmla="*/ 120 w 574"/>
                <a:gd name="T43" fmla="*/ 3273 h 4316"/>
                <a:gd name="T44" fmla="*/ 191 w 574"/>
                <a:gd name="T45" fmla="*/ 3549 h 4316"/>
                <a:gd name="T46" fmla="*/ 275 w 574"/>
                <a:gd name="T47" fmla="*/ 3812 h 4316"/>
                <a:gd name="T48" fmla="*/ 371 w 574"/>
                <a:gd name="T49" fmla="*/ 4070 h 4316"/>
                <a:gd name="T50" fmla="*/ 484 w 574"/>
                <a:gd name="T51" fmla="*/ 4316 h 4316"/>
                <a:gd name="T52" fmla="*/ 496 w 574"/>
                <a:gd name="T53" fmla="*/ 4316 h 4316"/>
                <a:gd name="T54" fmla="*/ 383 w 574"/>
                <a:gd name="T55" fmla="*/ 4070 h 4316"/>
                <a:gd name="T56" fmla="*/ 287 w 574"/>
                <a:gd name="T57" fmla="*/ 3812 h 4316"/>
                <a:gd name="T58" fmla="*/ 203 w 574"/>
                <a:gd name="T59" fmla="*/ 3549 h 4316"/>
                <a:gd name="T60" fmla="*/ 132 w 574"/>
                <a:gd name="T61" fmla="*/ 3273 h 4316"/>
                <a:gd name="T62" fmla="*/ 78 w 574"/>
                <a:gd name="T63" fmla="*/ 2997 h 4316"/>
                <a:gd name="T64" fmla="*/ 42 w 574"/>
                <a:gd name="T65" fmla="*/ 2715 h 4316"/>
                <a:gd name="T66" fmla="*/ 18 w 574"/>
                <a:gd name="T67" fmla="*/ 2434 h 4316"/>
                <a:gd name="T68" fmla="*/ 12 w 574"/>
                <a:gd name="T69" fmla="*/ 2146 h 4316"/>
                <a:gd name="T70" fmla="*/ 12 w 574"/>
                <a:gd name="T71" fmla="*/ 214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hidden">
            <a:xfrm>
              <a:off x="1188720" y="0"/>
              <a:ext cx="1005840" cy="7772400"/>
            </a:xfrm>
            <a:custGeom>
              <a:avLst/>
              <a:gdLst>
                <a:gd name="T0" fmla="*/ 12 w 735"/>
                <a:gd name="T1" fmla="*/ 2098 h 4316"/>
                <a:gd name="T2" fmla="*/ 29 w 735"/>
                <a:gd name="T3" fmla="*/ 1798 h 4316"/>
                <a:gd name="T4" fmla="*/ 71 w 735"/>
                <a:gd name="T5" fmla="*/ 1505 h 4316"/>
                <a:gd name="T6" fmla="*/ 131 w 735"/>
                <a:gd name="T7" fmla="*/ 1223 h 4316"/>
                <a:gd name="T8" fmla="*/ 215 w 735"/>
                <a:gd name="T9" fmla="*/ 941 h 4316"/>
                <a:gd name="T10" fmla="*/ 316 w 735"/>
                <a:gd name="T11" fmla="*/ 689 h 4316"/>
                <a:gd name="T12" fmla="*/ 442 w 735"/>
                <a:gd name="T13" fmla="*/ 444 h 4316"/>
                <a:gd name="T14" fmla="*/ 580 w 735"/>
                <a:gd name="T15" fmla="*/ 216 h 4316"/>
                <a:gd name="T16" fmla="*/ 735 w 735"/>
                <a:gd name="T17" fmla="*/ 0 h 4316"/>
                <a:gd name="T18" fmla="*/ 723 w 735"/>
                <a:gd name="T19" fmla="*/ 0 h 4316"/>
                <a:gd name="T20" fmla="*/ 568 w 735"/>
                <a:gd name="T21" fmla="*/ 210 h 4316"/>
                <a:gd name="T22" fmla="*/ 430 w 735"/>
                <a:gd name="T23" fmla="*/ 438 h 4316"/>
                <a:gd name="T24" fmla="*/ 311 w 735"/>
                <a:gd name="T25" fmla="*/ 683 h 4316"/>
                <a:gd name="T26" fmla="*/ 209 w 735"/>
                <a:gd name="T27" fmla="*/ 941 h 4316"/>
                <a:gd name="T28" fmla="*/ 125 w 735"/>
                <a:gd name="T29" fmla="*/ 1217 h 4316"/>
                <a:gd name="T30" fmla="*/ 59 w 735"/>
                <a:gd name="T31" fmla="*/ 1505 h 4316"/>
                <a:gd name="T32" fmla="*/ 18 w 735"/>
                <a:gd name="T33" fmla="*/ 1798 h 4316"/>
                <a:gd name="T34" fmla="*/ 0 w 735"/>
                <a:gd name="T35" fmla="*/ 2098 h 4316"/>
                <a:gd name="T36" fmla="*/ 6 w 735"/>
                <a:gd name="T37" fmla="*/ 2404 h 4316"/>
                <a:gd name="T38" fmla="*/ 29 w 735"/>
                <a:gd name="T39" fmla="*/ 2709 h 4316"/>
                <a:gd name="T40" fmla="*/ 77 w 735"/>
                <a:gd name="T41" fmla="*/ 3015 h 4316"/>
                <a:gd name="T42" fmla="*/ 149 w 735"/>
                <a:gd name="T43" fmla="*/ 3315 h 4316"/>
                <a:gd name="T44" fmla="*/ 227 w 735"/>
                <a:gd name="T45" fmla="*/ 3573 h 4316"/>
                <a:gd name="T46" fmla="*/ 316 w 735"/>
                <a:gd name="T47" fmla="*/ 3824 h 4316"/>
                <a:gd name="T48" fmla="*/ 424 w 735"/>
                <a:gd name="T49" fmla="*/ 4076 h 4316"/>
                <a:gd name="T50" fmla="*/ 544 w 735"/>
                <a:gd name="T51" fmla="*/ 4316 h 4316"/>
                <a:gd name="T52" fmla="*/ 556 w 735"/>
                <a:gd name="T53" fmla="*/ 4316 h 4316"/>
                <a:gd name="T54" fmla="*/ 436 w 735"/>
                <a:gd name="T55" fmla="*/ 4076 h 4316"/>
                <a:gd name="T56" fmla="*/ 328 w 735"/>
                <a:gd name="T57" fmla="*/ 3824 h 4316"/>
                <a:gd name="T58" fmla="*/ 239 w 735"/>
                <a:gd name="T59" fmla="*/ 3573 h 4316"/>
                <a:gd name="T60" fmla="*/ 161 w 735"/>
                <a:gd name="T61" fmla="*/ 3315 h 4316"/>
                <a:gd name="T62" fmla="*/ 89 w 735"/>
                <a:gd name="T63" fmla="*/ 3015 h 4316"/>
                <a:gd name="T64" fmla="*/ 41 w 735"/>
                <a:gd name="T65" fmla="*/ 2709 h 4316"/>
                <a:gd name="T66" fmla="*/ 18 w 735"/>
                <a:gd name="T67" fmla="*/ 2404 h 4316"/>
                <a:gd name="T68" fmla="*/ 12 w 735"/>
                <a:gd name="T69" fmla="*/ 2098 h 4316"/>
                <a:gd name="T70" fmla="*/ 12 w 735"/>
                <a:gd name="T71" fmla="*/ 209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hidden">
            <a:xfrm>
              <a:off x="420624" y="0"/>
              <a:ext cx="1234440" cy="7772400"/>
            </a:xfrm>
            <a:custGeom>
              <a:avLst/>
              <a:gdLst>
                <a:gd name="T0" fmla="*/ 18 w 837"/>
                <a:gd name="T1" fmla="*/ 1948 h 4316"/>
                <a:gd name="T2" fmla="*/ 48 w 837"/>
                <a:gd name="T3" fmla="*/ 1708 h 4316"/>
                <a:gd name="T4" fmla="*/ 96 w 837"/>
                <a:gd name="T5" fmla="*/ 1475 h 4316"/>
                <a:gd name="T6" fmla="*/ 161 w 837"/>
                <a:gd name="T7" fmla="*/ 1235 h 4316"/>
                <a:gd name="T8" fmla="*/ 251 w 837"/>
                <a:gd name="T9" fmla="*/ 995 h 4316"/>
                <a:gd name="T10" fmla="*/ 365 w 837"/>
                <a:gd name="T11" fmla="*/ 755 h 4316"/>
                <a:gd name="T12" fmla="*/ 496 w 837"/>
                <a:gd name="T13" fmla="*/ 510 h 4316"/>
                <a:gd name="T14" fmla="*/ 658 w 837"/>
                <a:gd name="T15" fmla="*/ 258 h 4316"/>
                <a:gd name="T16" fmla="*/ 741 w 837"/>
                <a:gd name="T17" fmla="*/ 132 h 4316"/>
                <a:gd name="T18" fmla="*/ 837 w 837"/>
                <a:gd name="T19" fmla="*/ 0 h 4316"/>
                <a:gd name="T20" fmla="*/ 825 w 837"/>
                <a:gd name="T21" fmla="*/ 0 h 4316"/>
                <a:gd name="T22" fmla="*/ 729 w 837"/>
                <a:gd name="T23" fmla="*/ 132 h 4316"/>
                <a:gd name="T24" fmla="*/ 640 w 837"/>
                <a:gd name="T25" fmla="*/ 258 h 4316"/>
                <a:gd name="T26" fmla="*/ 562 w 837"/>
                <a:gd name="T27" fmla="*/ 384 h 4316"/>
                <a:gd name="T28" fmla="*/ 484 w 837"/>
                <a:gd name="T29" fmla="*/ 510 h 4316"/>
                <a:gd name="T30" fmla="*/ 353 w 837"/>
                <a:gd name="T31" fmla="*/ 755 h 4316"/>
                <a:gd name="T32" fmla="*/ 239 w 837"/>
                <a:gd name="T33" fmla="*/ 995 h 4316"/>
                <a:gd name="T34" fmla="*/ 150 w 837"/>
                <a:gd name="T35" fmla="*/ 1235 h 4316"/>
                <a:gd name="T36" fmla="*/ 84 w 837"/>
                <a:gd name="T37" fmla="*/ 1469 h 4316"/>
                <a:gd name="T38" fmla="*/ 36 w 837"/>
                <a:gd name="T39" fmla="*/ 1702 h 4316"/>
                <a:gd name="T40" fmla="*/ 6 w 837"/>
                <a:gd name="T41" fmla="*/ 1942 h 4316"/>
                <a:gd name="T42" fmla="*/ 0 w 837"/>
                <a:gd name="T43" fmla="*/ 2200 h 4316"/>
                <a:gd name="T44" fmla="*/ 12 w 837"/>
                <a:gd name="T45" fmla="*/ 2470 h 4316"/>
                <a:gd name="T46" fmla="*/ 48 w 837"/>
                <a:gd name="T47" fmla="*/ 2739 h 4316"/>
                <a:gd name="T48" fmla="*/ 114 w 837"/>
                <a:gd name="T49" fmla="*/ 3027 h 4316"/>
                <a:gd name="T50" fmla="*/ 150 w 837"/>
                <a:gd name="T51" fmla="*/ 3171 h 4316"/>
                <a:gd name="T52" fmla="*/ 197 w 837"/>
                <a:gd name="T53" fmla="*/ 3321 h 4316"/>
                <a:gd name="T54" fmla="*/ 245 w 837"/>
                <a:gd name="T55" fmla="*/ 3477 h 4316"/>
                <a:gd name="T56" fmla="*/ 305 w 837"/>
                <a:gd name="T57" fmla="*/ 3639 h 4316"/>
                <a:gd name="T58" fmla="*/ 365 w 837"/>
                <a:gd name="T59" fmla="*/ 3800 h 4316"/>
                <a:gd name="T60" fmla="*/ 437 w 837"/>
                <a:gd name="T61" fmla="*/ 3968 h 4316"/>
                <a:gd name="T62" fmla="*/ 508 w 837"/>
                <a:gd name="T63" fmla="*/ 4136 h 4316"/>
                <a:gd name="T64" fmla="*/ 592 w 837"/>
                <a:gd name="T65" fmla="*/ 4316 h 4316"/>
                <a:gd name="T66" fmla="*/ 604 w 837"/>
                <a:gd name="T67" fmla="*/ 4316 h 4316"/>
                <a:gd name="T68" fmla="*/ 520 w 837"/>
                <a:gd name="T69" fmla="*/ 4136 h 4316"/>
                <a:gd name="T70" fmla="*/ 448 w 837"/>
                <a:gd name="T71" fmla="*/ 3968 h 4316"/>
                <a:gd name="T72" fmla="*/ 377 w 837"/>
                <a:gd name="T73" fmla="*/ 3800 h 4316"/>
                <a:gd name="T74" fmla="*/ 317 w 837"/>
                <a:gd name="T75" fmla="*/ 3639 h 4316"/>
                <a:gd name="T76" fmla="*/ 257 w 837"/>
                <a:gd name="T77" fmla="*/ 3477 h 4316"/>
                <a:gd name="T78" fmla="*/ 209 w 837"/>
                <a:gd name="T79" fmla="*/ 3327 h 4316"/>
                <a:gd name="T80" fmla="*/ 161 w 837"/>
                <a:gd name="T81" fmla="*/ 3171 h 4316"/>
                <a:gd name="T82" fmla="*/ 126 w 837"/>
                <a:gd name="T83" fmla="*/ 3027 h 4316"/>
                <a:gd name="T84" fmla="*/ 60 w 837"/>
                <a:gd name="T85" fmla="*/ 2739 h 4316"/>
                <a:gd name="T86" fmla="*/ 24 w 837"/>
                <a:gd name="T87" fmla="*/ 2470 h 4316"/>
                <a:gd name="T88" fmla="*/ 12 w 837"/>
                <a:gd name="T89" fmla="*/ 2206 h 4316"/>
                <a:gd name="T90" fmla="*/ 18 w 837"/>
                <a:gd name="T91" fmla="*/ 1948 h 4316"/>
                <a:gd name="T92" fmla="*/ 18 w 837"/>
                <a:gd name="T93" fmla="*/ 194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hidden">
            <a:xfrm>
              <a:off x="7938" y="5334000"/>
              <a:ext cx="731520" cy="2438400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hidden">
            <a:xfrm>
              <a:off x="0" y="495049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hidden">
            <a:xfrm>
              <a:off x="0" y="4242765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hidden">
            <a:xfrm>
              <a:off x="0" y="141185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hidden">
            <a:xfrm>
              <a:off x="0" y="353503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hidden">
            <a:xfrm>
              <a:off x="0" y="2827309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hidden">
            <a:xfrm>
              <a:off x="0" y="2119581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hidden">
            <a:xfrm>
              <a:off x="0" y="70592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3"/>
            <p:cNvSpPr>
              <a:spLocks noChangeShapeType="1"/>
            </p:cNvSpPr>
            <p:nvPr userDrawn="1"/>
          </p:nvSpPr>
          <p:spPr bwMode="hidden">
            <a:xfrm rot="16200000" flipV="1">
              <a:off x="1143000" y="3849163"/>
              <a:ext cx="7772400" cy="520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10000"/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533400"/>
            <a:ext cx="6629400" cy="2133600"/>
          </a:xfrm>
          <a:prstGeom prst="rect">
            <a:avLst/>
          </a:prstGeom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ffectLst/>
                <a:latin typeface="Georgia" panose="02040502050405020303" pitchFamily="18" charset="0"/>
              </a:rPr>
              <a:t>In </a:t>
            </a:r>
            <a:r>
              <a:rPr lang="en-US" sz="2400" dirty="0" smtClean="0">
                <a:effectLst/>
                <a:latin typeface="Georgia" panose="02040502050405020303" pitchFamily="18" charset="0"/>
              </a:rPr>
              <a:t>Search </a:t>
            </a:r>
            <a:r>
              <a:rPr lang="en-US" sz="2400" dirty="0">
                <a:effectLst/>
                <a:latin typeface="Georgia" panose="02040502050405020303" pitchFamily="18" charset="0"/>
              </a:rPr>
              <a:t>of </a:t>
            </a:r>
            <a:r>
              <a:rPr lang="en-US" sz="3200" dirty="0">
                <a:effectLst/>
                <a:latin typeface="Georgia" panose="02040502050405020303" pitchFamily="18" charset="0"/>
              </a:rPr>
              <a:t/>
            </a:r>
            <a:br>
              <a:rPr lang="en-US" sz="3200" dirty="0">
                <a:effectLst/>
                <a:latin typeface="Georgia" panose="02040502050405020303" pitchFamily="18" charset="0"/>
              </a:rPr>
            </a:br>
            <a:r>
              <a:rPr lang="en-US" sz="3200" dirty="0">
                <a:effectLst/>
                <a:latin typeface="Georgia" panose="02040502050405020303" pitchFamily="18" charset="0"/>
              </a:rPr>
              <a:t>the World’s Oldest </a:t>
            </a:r>
            <a:r>
              <a:rPr lang="en-US" sz="3200" dirty="0" smtClean="0">
                <a:effectLst/>
                <a:latin typeface="Georgia" panose="02040502050405020303" pitchFamily="18" charset="0"/>
              </a:rPr>
              <a:t>Surviving Cipher </a:t>
            </a:r>
            <a:r>
              <a:rPr lang="en-US" sz="3200" dirty="0">
                <a:effectLst/>
                <a:latin typeface="Georgia" panose="02040502050405020303" pitchFamily="18" charset="0"/>
              </a:rPr>
              <a:t>Devices </a:t>
            </a:r>
            <a:r>
              <a:rPr lang="en-US" sz="2800" dirty="0" smtClean="0">
                <a:effectLst/>
                <a:latin typeface="Georgia" panose="02040502050405020303" pitchFamily="18" charset="0"/>
              </a:rPr>
              <a:t/>
            </a:r>
            <a:br>
              <a:rPr lang="en-US" sz="2800" dirty="0" smtClean="0">
                <a:effectLst/>
                <a:latin typeface="Georgia" panose="02040502050405020303" pitchFamily="18" charset="0"/>
              </a:rPr>
            </a:br>
            <a:r>
              <a:rPr lang="en-US" sz="400" dirty="0" smtClean="0">
                <a:effectLst/>
                <a:latin typeface="Georgia" panose="02040502050405020303" pitchFamily="18" charset="0"/>
              </a:rPr>
              <a:t> </a:t>
            </a:r>
            <a:endParaRPr lang="en-US" sz="400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6096000"/>
            <a:ext cx="1005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100" kern="0" dirty="0">
                <a:latin typeface="Garamond" pitchFamily="18" charset="0"/>
              </a:rPr>
              <a:t> </a:t>
            </a:r>
            <a:r>
              <a:rPr lang="en-US" sz="1800" kern="0" dirty="0" smtClean="0">
                <a:effectLst/>
                <a:latin typeface="Georgia" panose="02040502050405020303" pitchFamily="18" charset="0"/>
              </a:rPr>
              <a:t>May </a:t>
            </a:r>
            <a:r>
              <a:rPr lang="en-US" kern="0" dirty="0" smtClean="0">
                <a:effectLst/>
                <a:latin typeface="Palatino Linotype" panose="02040502050505030304" pitchFamily="18" charset="0"/>
              </a:rPr>
              <a:t>1, 2020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259638" y="6537325"/>
            <a:ext cx="2589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latin typeface="Palatino Linotype" pitchFamily="18" charset="0"/>
              </a:rPr>
              <a:t>Copyright © 2022  </a:t>
            </a:r>
          </a:p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solidFill>
                  <a:srgbClr val="FFCC00"/>
                </a:solidFill>
                <a:latin typeface="Palatino Linotype" pitchFamily="18" charset="0"/>
                <a:hlinkClick r:id="rId3"/>
              </a:rPr>
              <a:t>CC Attribution 4.0 International</a:t>
            </a:r>
            <a:endParaRPr lang="en-US" altLang="en-US" sz="1000">
              <a:solidFill>
                <a:srgbClr val="FFCC00"/>
              </a:solidFill>
              <a:latin typeface="Palatino Linotype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55675" y="6842125"/>
            <a:ext cx="2701925" cy="727075"/>
          </a:xfrm>
          <a:prstGeom prst="rect">
            <a:avLst/>
          </a:prstGeom>
        </p:spPr>
        <p:txBody>
          <a:bodyPr/>
          <a:lstStyle>
            <a:lvl1pPr marL="382015" indent="-3820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698" indent="-3183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382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34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087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440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0793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145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29498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kern="0" dirty="0" smtClean="0">
                <a:effectLst/>
                <a:latin typeface="Georgia" panose="02040502050405020303" pitchFamily="18" charset="0"/>
              </a:rPr>
              <a:t>Ralph Simpson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" kern="0" dirty="0" smtClean="0">
                <a:latin typeface="Georgia" panose="02040502050405020303" pitchFamily="18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400" kern="0" dirty="0" smtClean="0">
                <a:effectLst/>
                <a:latin typeface="Georgia" panose="02040502050405020303" pitchFamily="18" charset="0"/>
              </a:rPr>
              <a:t>Ralph@CipherHistory.com</a:t>
            </a:r>
          </a:p>
          <a:p>
            <a:pPr eaLnBrk="1" hangingPunct="1">
              <a:defRPr/>
            </a:pPr>
            <a:endParaRPr lang="en-US" sz="2000" kern="0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en-US" sz="2000" kern="0" dirty="0">
              <a:latin typeface="Garamond" pitchFamily="18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31013"/>
            <a:ext cx="739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259638" y="7016750"/>
            <a:ext cx="2589212" cy="5540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latin typeface="Palatino Linotype" pitchFamily="18" charset="0"/>
              </a:rPr>
              <a:t>All images and cipher devices in this presentation are from the collection of CipherHistory.com, unless otherwise noted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02" y="3276600"/>
            <a:ext cx="46459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Cipher Disks</a:t>
            </a:r>
            <a:endParaRPr lang="en-US" sz="3200" dirty="0"/>
          </a:p>
        </p:txBody>
      </p:sp>
      <p:sp>
        <p:nvSpPr>
          <p:cNvPr id="2355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762000" y="1371600"/>
            <a:ext cx="90678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Astrolabes invented over 2000 years ago 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Disks used to calculate motion of heavenly bodies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err="1" smtClean="0">
                <a:effectLst/>
              </a:rPr>
              <a:t>Antikythera</a:t>
            </a:r>
            <a:r>
              <a:rPr lang="en-US" altLang="en-US" dirty="0" smtClean="0">
                <a:effectLst/>
              </a:rPr>
              <a:t> mechanism has 30 meshed gears for calculating motion of sun, moon, planets c.250-100 BCE</a:t>
            </a:r>
          </a:p>
        </p:txBody>
      </p:sp>
      <p:pic>
        <p:nvPicPr>
          <p:cNvPr id="23558" name="Picture 2" descr="alberti 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571875"/>
            <a:ext cx="3362325" cy="33623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495800" y="3228975"/>
            <a:ext cx="4876800" cy="3095625"/>
          </a:xfrm>
          <a:prstGeom prst="rect">
            <a:avLst/>
          </a:prstGeom>
        </p:spPr>
        <p:txBody>
          <a:bodyPr lIns="101882" tIns="50941" rIns="101882" bIns="50941"/>
          <a:lstStyle>
            <a:lvl1pPr marL="381000" indent="-381000" algn="l" rtl="0" eaLnBrk="1" fontAlgn="base" hangingPunct="1">
              <a:spcBef>
                <a:spcPts val="1337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088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1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63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35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31775" indent="-231775">
              <a:defRPr/>
            </a:pPr>
            <a:r>
              <a:rPr lang="en-US" altLang="en-US" dirty="0">
                <a:effectLst/>
              </a:rPr>
              <a:t>Ramón </a:t>
            </a:r>
            <a:r>
              <a:rPr lang="en-US" altLang="en-US" dirty="0" err="1">
                <a:effectLst/>
              </a:rPr>
              <a:t>Llull</a:t>
            </a:r>
            <a:r>
              <a:rPr lang="en-US" altLang="en-US" dirty="0">
                <a:effectLst/>
              </a:rPr>
              <a:t> (c.1232 - c.1316) introduced </a:t>
            </a:r>
            <a:r>
              <a:rPr lang="en-US" altLang="en-US" dirty="0" err="1">
                <a:effectLst/>
              </a:rPr>
              <a:t>volvelle</a:t>
            </a:r>
            <a:r>
              <a:rPr lang="en-US" altLang="en-US" dirty="0">
                <a:effectLst/>
              </a:rPr>
              <a:t> from Arabic world in </a:t>
            </a:r>
            <a:r>
              <a:rPr lang="en-US" altLang="en-US" dirty="0" smtClean="0">
                <a:effectLst/>
              </a:rPr>
              <a:t>1274</a:t>
            </a:r>
            <a:endParaRPr lang="en-US" kern="0" dirty="0" smtClean="0">
              <a:effectLst/>
            </a:endParaRPr>
          </a:p>
          <a:p>
            <a:pPr marL="231775" indent="-231775">
              <a:defRPr/>
            </a:pPr>
            <a:r>
              <a:rPr lang="en-US" kern="0" dirty="0" smtClean="0">
                <a:effectLst/>
              </a:rPr>
              <a:t>First disk to have evidence of use as a cipher device was 1466 invention of </a:t>
            </a:r>
            <a:r>
              <a:rPr lang="en-US" kern="0" dirty="0" err="1" smtClean="0">
                <a:effectLst/>
              </a:rPr>
              <a:t>Alberti</a:t>
            </a:r>
            <a:r>
              <a:rPr lang="en-US" kern="0" dirty="0" smtClean="0">
                <a:effectLst/>
              </a:rPr>
              <a:t> disk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kern="0" dirty="0" smtClean="0"/>
          </a:p>
          <a:p>
            <a:pPr marL="382059" indent="-382059">
              <a:defRPr/>
            </a:pPr>
            <a:endParaRPr lang="en-US" kern="0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10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58850" y="3200400"/>
            <a:ext cx="33845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 smtClean="0">
                <a:solidFill>
                  <a:srgbClr val="FFCC00"/>
                </a:solidFill>
                <a:latin typeface="Arial" pitchFamily="34" charset="0"/>
              </a:rPr>
              <a:t>Alberti</a:t>
            </a:r>
            <a:r>
              <a:rPr lang="en-US" altLang="en-US" sz="1400" b="1" dirty="0" smtClean="0">
                <a:solidFill>
                  <a:srgbClr val="FFCC00"/>
                </a:solidFill>
                <a:latin typeface="Arial" pitchFamily="34" charset="0"/>
              </a:rPr>
              <a:t> disk from 1466 document</a:t>
            </a:r>
            <a:endParaRPr lang="en-US" altLang="en-US" sz="1400" b="1" dirty="0">
              <a:solidFill>
                <a:srgbClr val="FFCC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King Henry II Cipher Device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4497388" cy="4267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 smtClean="0">
                <a:effectLst/>
              </a:rPr>
              <a:t>French King </a:t>
            </a:r>
            <a:r>
              <a:rPr lang="en-US" dirty="0">
                <a:effectLst/>
              </a:rPr>
              <a:t>Henry II (1519-1559</a:t>
            </a:r>
            <a:r>
              <a:rPr lang="en-US" dirty="0" smtClean="0">
                <a:effectLst/>
              </a:rPr>
              <a:t>) 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Engraved brass cipher device in shape of 4 page book with 50 cipher disks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Henry II reign 1547-59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Polyalphabetic cipher, but not of the </a:t>
            </a:r>
            <a:r>
              <a:rPr lang="en-US" dirty="0" err="1" smtClean="0">
                <a:effectLst/>
              </a:rPr>
              <a:t>Alberti</a:t>
            </a:r>
            <a:r>
              <a:rPr lang="en-US" dirty="0" smtClean="0">
                <a:effectLst/>
              </a:rPr>
              <a:t> style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In French museums for 180 years, but </a:t>
            </a:r>
            <a:r>
              <a:rPr lang="en-US" dirty="0" err="1" smtClean="0">
                <a:effectLst/>
              </a:rPr>
              <a:t>mis</a:t>
            </a:r>
            <a:r>
              <a:rPr lang="en-US" dirty="0" smtClean="0">
                <a:effectLst/>
              </a:rPr>
              <a:t>-identified as an astronomic device until 2014</a:t>
            </a:r>
          </a:p>
          <a:p>
            <a:pPr marL="231775" indent="-231775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245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4422775" cy="379253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09600" y="6248400"/>
            <a:ext cx="8994775" cy="1295400"/>
          </a:xfrm>
          <a:prstGeom prst="rect">
            <a:avLst/>
          </a:prstGeom>
        </p:spPr>
        <p:txBody>
          <a:bodyPr lIns="101882" tIns="50941" rIns="101882" bIns="50941"/>
          <a:lstStyle>
            <a:lvl1pPr marL="381000" indent="-381000" algn="l" rtl="0" eaLnBrk="1" fontAlgn="base" hangingPunct="1">
              <a:spcBef>
                <a:spcPts val="1337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088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1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63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35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31775" indent="-231775">
              <a:defRPr/>
            </a:pPr>
            <a:r>
              <a:rPr lang="en-US" kern="0" dirty="0" smtClean="0">
                <a:effectLst/>
              </a:rPr>
              <a:t>Now identified as the world’s oldest cipher device!</a:t>
            </a:r>
          </a:p>
          <a:p>
            <a:pPr marL="382059" indent="-382059">
              <a:defRPr/>
            </a:pPr>
            <a:endParaRPr lang="en-US" kern="0" dirty="0" smtClean="0"/>
          </a:p>
          <a:p>
            <a:pPr marL="382059" indent="-382059">
              <a:defRPr/>
            </a:pPr>
            <a:endParaRPr lang="en-US" kern="0" dirty="0" smtClean="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229225" y="5471395"/>
            <a:ext cx="4451350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Pages 1&amp;2, similar to pages 3&amp;4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11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King Henry II Cipher Device</a:t>
            </a:r>
            <a:endParaRPr lang="en-US" sz="3200" dirty="0"/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360488"/>
            <a:ext cx="2284412" cy="30289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57313"/>
            <a:ext cx="2254250" cy="30289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357313"/>
            <a:ext cx="3859212" cy="2528887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343400"/>
            <a:ext cx="1998662" cy="303053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755650" y="4390308"/>
            <a:ext cx="4713288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Front &amp; back covers</a:t>
            </a: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5943600" y="4507465"/>
            <a:ext cx="1770063" cy="1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b="1">
                <a:solidFill>
                  <a:srgbClr val="FFCC00"/>
                </a:solidFill>
                <a:latin typeface="Arial" pitchFamily="34" charset="0"/>
              </a:rPr>
              <a:t>Page 2 details, with larger wheel, numbered I-XVIII</a:t>
            </a:r>
          </a:p>
        </p:txBody>
      </p:sp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5791200" y="3871195"/>
            <a:ext cx="3954463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CC00"/>
                </a:solidFill>
                <a:latin typeface="Arial" pitchFamily="34" charset="0"/>
              </a:rPr>
              <a:t>Pages 3&amp;4</a:t>
            </a:r>
          </a:p>
        </p:txBody>
      </p:sp>
      <p:pic>
        <p:nvPicPr>
          <p:cNvPr id="25612" name="Picture 2" descr="JHenry II ciph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029200"/>
            <a:ext cx="4506912" cy="234473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Rectangle 6"/>
          <p:cNvSpPr>
            <a:spLocks noChangeArrowheads="1"/>
          </p:cNvSpPr>
          <p:nvPr/>
        </p:nvSpPr>
        <p:spPr bwMode="auto">
          <a:xfrm>
            <a:off x="5257800" y="6057417"/>
            <a:ext cx="1828800" cy="133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Details of smaller wheels, alternate wheels numbered I-XII and A-Z plus</a:t>
            </a:r>
            <a:r>
              <a:rPr lang="en-US" altLang="en-US" sz="1600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altLang="en-US" sz="1600" b="1" dirty="0">
                <a:solidFill>
                  <a:srgbClr val="FFC000"/>
                </a:solidFill>
              </a:rPr>
              <a:t>℧</a:t>
            </a:r>
            <a:endParaRPr lang="en-US" altLang="en-US" sz="1600" b="1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12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Volvelles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9372600" cy="25908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 smtClean="0">
                <a:effectLst/>
              </a:rPr>
              <a:t>Paper </a:t>
            </a:r>
            <a:r>
              <a:rPr lang="en-US" dirty="0" err="1" smtClean="0">
                <a:effectLst/>
              </a:rPr>
              <a:t>volvelles</a:t>
            </a:r>
            <a:r>
              <a:rPr lang="en-US" dirty="0" smtClean="0">
                <a:effectLst/>
              </a:rPr>
              <a:t> were known to be printed in medieval books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Search through the first printed books on cryptography shows:</a:t>
            </a:r>
          </a:p>
          <a:p>
            <a:pPr marL="677863" lvl="1" indent="-231775">
              <a:defRPr/>
            </a:pPr>
            <a:r>
              <a:rPr lang="en-US" dirty="0" smtClean="0">
                <a:effectLst/>
              </a:rPr>
              <a:t>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by Johannes </a:t>
            </a:r>
            <a:r>
              <a:rPr lang="en-US" dirty="0" err="1" smtClean="0">
                <a:effectLst/>
              </a:rPr>
              <a:t>Trithemius</a:t>
            </a:r>
            <a:r>
              <a:rPr lang="en-US" dirty="0" smtClean="0">
                <a:effectLst/>
              </a:rPr>
              <a:t> in 1518</a:t>
            </a:r>
          </a:p>
          <a:p>
            <a:pPr marL="677863" lvl="1" indent="-231775">
              <a:defRPr/>
            </a:pPr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Opus </a:t>
            </a:r>
            <a:r>
              <a:rPr lang="en-US" dirty="0" err="1">
                <a:effectLst/>
              </a:rPr>
              <a:t>Novum</a:t>
            </a:r>
            <a:r>
              <a:rPr lang="en-US" dirty="0" smtClean="0">
                <a:effectLst/>
              </a:rPr>
              <a:t>” by </a:t>
            </a:r>
            <a:r>
              <a:rPr lang="en-US" dirty="0">
                <a:effectLst/>
              </a:rPr>
              <a:t>Jacopo </a:t>
            </a:r>
            <a:r>
              <a:rPr lang="en-US" dirty="0" err="1" smtClean="0">
                <a:effectLst/>
              </a:rPr>
              <a:t>Silvestri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in 1526</a:t>
            </a:r>
          </a:p>
          <a:p>
            <a:pPr marL="677863" lvl="1" indent="-231775">
              <a:defRPr/>
            </a:pPr>
            <a:r>
              <a:rPr lang="en-US" dirty="0">
                <a:effectLst/>
              </a:rPr>
              <a:t>“</a:t>
            </a:r>
            <a:r>
              <a:rPr lang="en-US" i="1" dirty="0">
                <a:effectLst/>
              </a:rPr>
              <a:t>De </a:t>
            </a:r>
            <a:r>
              <a:rPr lang="en-US" i="1" dirty="0" err="1">
                <a:effectLst/>
              </a:rPr>
              <a:t>furtivis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Literarum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Notis</a:t>
            </a:r>
            <a:r>
              <a:rPr lang="en-US" dirty="0">
                <a:effectLst/>
              </a:rPr>
              <a:t>” by </a:t>
            </a:r>
            <a:r>
              <a:rPr lang="en-US" dirty="0" err="1">
                <a:effectLst/>
              </a:rPr>
              <a:t>Giambattista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della</a:t>
            </a:r>
            <a:r>
              <a:rPr lang="en-US" dirty="0">
                <a:effectLst/>
              </a:rPr>
              <a:t> Porta </a:t>
            </a:r>
            <a:r>
              <a:rPr lang="en-US" dirty="0" smtClean="0">
                <a:effectLst/>
              </a:rPr>
              <a:t>in 1563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266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886200"/>
            <a:ext cx="2466975" cy="33909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886200"/>
            <a:ext cx="2513012" cy="33909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914400" y="4716142"/>
            <a:ext cx="2455863" cy="158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600" b="1" dirty="0" err="1" smtClean="0">
                <a:solidFill>
                  <a:srgbClr val="FFCC00"/>
                </a:solidFill>
                <a:latin typeface="Arial" pitchFamily="34" charset="0"/>
              </a:rPr>
              <a:t>della</a:t>
            </a:r>
            <a:r>
              <a:rPr lang="en-US" altLang="en-US" sz="1600" b="1" dirty="0" smtClean="0">
                <a:solidFill>
                  <a:srgbClr val="FFCC00"/>
                </a:solidFill>
                <a:latin typeface="Arial" pitchFamily="34" charset="0"/>
              </a:rPr>
              <a:t> Porta’s book </a:t>
            </a:r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has 3 </a:t>
            </a:r>
            <a:r>
              <a:rPr lang="en-US" altLang="en-US" sz="1600" b="1" dirty="0" err="1" smtClean="0">
                <a:solidFill>
                  <a:srgbClr val="FFCC00"/>
                </a:solidFill>
                <a:latin typeface="Arial" pitchFamily="34" charset="0"/>
              </a:rPr>
              <a:t>volvelles</a:t>
            </a:r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.</a:t>
            </a:r>
            <a:r>
              <a:rPr lang="en-US" altLang="en-US" sz="1600" b="1" dirty="0" smtClean="0">
                <a:solidFill>
                  <a:srgbClr val="FFCC00"/>
                </a:solidFill>
                <a:latin typeface="Arial" pitchFamily="34" charset="0"/>
              </a:rPr>
              <a:t> The smaller </a:t>
            </a:r>
            <a:r>
              <a:rPr lang="en-US" altLang="en-US" sz="1600" b="1" dirty="0">
                <a:solidFill>
                  <a:srgbClr val="FFCC00"/>
                </a:solidFill>
                <a:latin typeface="Arial" pitchFamily="34" charset="0"/>
              </a:rPr>
              <a:t>disks would be cut out by the book owner and attached to larger disk by thread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13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Polygraphia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9296400" cy="2362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 smtClean="0">
                <a:effectLst/>
              </a:rPr>
              <a:t>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was first printed book on cryptography, but did not contain </a:t>
            </a:r>
            <a:r>
              <a:rPr lang="en-US" dirty="0" err="1" smtClean="0">
                <a:effectLst/>
              </a:rPr>
              <a:t>volvelles</a:t>
            </a:r>
            <a:endParaRPr lang="en-US" dirty="0" smtClean="0">
              <a:effectLst/>
            </a:endParaRP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Gabriel </a:t>
            </a:r>
            <a:r>
              <a:rPr lang="en-US" dirty="0" err="1" smtClean="0">
                <a:effectLst/>
              </a:rPr>
              <a:t>Collange</a:t>
            </a:r>
            <a:r>
              <a:rPr lang="en-US" dirty="0" smtClean="0">
                <a:effectLst/>
              </a:rPr>
              <a:t> translated French edition in 1561, contained 13 </a:t>
            </a:r>
            <a:r>
              <a:rPr lang="en-US" dirty="0" err="1" smtClean="0">
                <a:effectLst/>
              </a:rPr>
              <a:t>volvelles</a:t>
            </a:r>
            <a:r>
              <a:rPr lang="en-US" dirty="0" smtClean="0">
                <a:effectLst/>
              </a:rPr>
              <a:t>, with spokes!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Later French editions printed in 1571, 1620, 1625</a:t>
            </a: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276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68700"/>
            <a:ext cx="2933700" cy="37973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68700"/>
            <a:ext cx="2979738" cy="37973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14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World’s Oldest Surviving Cipher Devices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9067800" cy="6096000"/>
          </a:xfrm>
        </p:spPr>
        <p:txBody>
          <a:bodyPr/>
          <a:lstStyle/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1547-1559 - King Henry II brass cipher device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1561 - 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– 1st French translation 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1563 - “De </a:t>
            </a:r>
            <a:r>
              <a:rPr lang="en-US" dirty="0" err="1">
                <a:effectLst/>
              </a:rPr>
              <a:t>furtivis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Literarum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Notis</a:t>
            </a:r>
            <a:r>
              <a:rPr lang="en-US" dirty="0" smtClean="0">
                <a:effectLst/>
              </a:rPr>
              <a:t>” 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1571 - 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</a:t>
            </a:r>
            <a:r>
              <a:rPr lang="en-US" dirty="0">
                <a:effectLst/>
              </a:rPr>
              <a:t>– </a:t>
            </a:r>
            <a:r>
              <a:rPr lang="en-US" dirty="0" smtClean="0">
                <a:effectLst/>
              </a:rPr>
              <a:t>2nd French edition</a:t>
            </a:r>
            <a:endParaRPr lang="en-US" dirty="0">
              <a:effectLst/>
            </a:endParaRP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1591 - “De </a:t>
            </a:r>
            <a:r>
              <a:rPr lang="en-US" dirty="0" err="1">
                <a:effectLst/>
              </a:rPr>
              <a:t>furtivis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Literarum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Notis</a:t>
            </a:r>
            <a:r>
              <a:rPr lang="en-US" dirty="0" smtClean="0">
                <a:effectLst/>
              </a:rPr>
              <a:t>” – pirated edition (false 1563 date)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1593 - “De </a:t>
            </a:r>
            <a:r>
              <a:rPr lang="en-US" dirty="0" err="1">
                <a:effectLst/>
              </a:rPr>
              <a:t>furtivis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Literarum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Notis</a:t>
            </a:r>
            <a:r>
              <a:rPr lang="en-US" dirty="0" smtClean="0">
                <a:effectLst/>
              </a:rPr>
              <a:t>” 2nd edition</a:t>
            </a:r>
            <a:endParaRPr lang="en-US" dirty="0">
              <a:effectLst/>
            </a:endParaRP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1602 - “De </a:t>
            </a:r>
            <a:r>
              <a:rPr lang="en-US" dirty="0" err="1">
                <a:effectLst/>
              </a:rPr>
              <a:t>furtivis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Literarum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Notis</a:t>
            </a:r>
            <a:r>
              <a:rPr lang="en-US" dirty="0" smtClean="0">
                <a:effectLst/>
              </a:rPr>
              <a:t>” 3rd edition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1620 - 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</a:t>
            </a:r>
            <a:r>
              <a:rPr lang="en-US" dirty="0">
                <a:effectLst/>
              </a:rPr>
              <a:t>– </a:t>
            </a:r>
            <a:r>
              <a:rPr lang="en-US" dirty="0" smtClean="0">
                <a:effectLst/>
              </a:rPr>
              <a:t>3rd</a:t>
            </a:r>
            <a:r>
              <a:rPr lang="en-US" baseline="30000" dirty="0" smtClean="0">
                <a:effectLst/>
              </a:rPr>
              <a:t> </a:t>
            </a:r>
            <a:r>
              <a:rPr lang="en-US" dirty="0" smtClean="0">
                <a:effectLst/>
              </a:rPr>
              <a:t>French edition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1625 - “</a:t>
            </a:r>
            <a:r>
              <a:rPr lang="en-US" dirty="0" err="1" smtClean="0">
                <a:effectLst/>
              </a:rPr>
              <a:t>Polygraphia</a:t>
            </a:r>
            <a:r>
              <a:rPr lang="en-US" dirty="0" smtClean="0">
                <a:effectLst/>
              </a:rPr>
              <a:t>” – 4th French edition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1680-1715 - Nicholas </a:t>
            </a:r>
            <a:r>
              <a:rPr lang="en-US" dirty="0" err="1" smtClean="0">
                <a:effectLst/>
              </a:rPr>
              <a:t>Bion</a:t>
            </a:r>
            <a:r>
              <a:rPr lang="en-US" dirty="0" smtClean="0">
                <a:effectLst/>
              </a:rPr>
              <a:t> silver cipher disk </a:t>
            </a:r>
          </a:p>
          <a:p>
            <a:pPr marL="517525" indent="-517525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c.1795 - Thomas Jefferson Wheel Cypher </a:t>
            </a:r>
            <a:endParaRPr lang="en-US" dirty="0">
              <a:effectLst/>
            </a:endParaRPr>
          </a:p>
          <a:p>
            <a:pPr marL="382059" indent="-382059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15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238" y="457200"/>
            <a:ext cx="9220200" cy="682625"/>
          </a:xfrm>
          <a:prstGeom prst="rect">
            <a:avLst/>
          </a:prstGeom>
        </p:spPr>
        <p:txBody>
          <a:bodyPr lIns="101882" tIns="50941" rIns="101882" bIns="50941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/>
              <a:t>Download this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4137" y="1219200"/>
            <a:ext cx="8018463" cy="1272428"/>
          </a:xfrm>
          <a:prstGeom prst="rect">
            <a:avLst/>
          </a:prstGeom>
        </p:spPr>
        <p:txBody>
          <a:bodyPr lIns="101882" tIns="50941" rIns="101882" bIns="50941">
            <a:spAutoFit/>
          </a:bodyPr>
          <a:lstStyle/>
          <a:p>
            <a:pPr>
              <a:spcBef>
                <a:spcPts val="600"/>
              </a:spcBef>
              <a:tabLst>
                <a:tab pos="1028700" algn="l"/>
              </a:tabLst>
              <a:defRPr/>
            </a:pPr>
            <a:r>
              <a:rPr lang="en-US" sz="2200" b="1" dirty="0" smtClean="0">
                <a:latin typeface="+mj-lt"/>
                <a:cs typeface="Arial" charset="0"/>
              </a:rPr>
              <a:t>Slides:	CipherHistory.com/slides/oldestciphers.pptx</a:t>
            </a: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ts val="600"/>
              </a:spcBef>
              <a:tabLst>
                <a:tab pos="1028700" algn="l"/>
              </a:tabLst>
              <a:defRPr/>
            </a:pPr>
            <a:r>
              <a:rPr lang="en-US" sz="2200" b="1" smtClean="0">
                <a:latin typeface="+mj-lt"/>
                <a:cs typeface="+mn-cs"/>
              </a:rPr>
              <a:t>Video:</a:t>
            </a:r>
            <a:r>
              <a:rPr lang="en-US" sz="2200" b="1" dirty="0" smtClean="0">
                <a:latin typeface="+mj-lt"/>
                <a:cs typeface="+mn-cs"/>
              </a:rPr>
              <a:t>	CipherHistory.com/video/oldestciphers.mp4</a:t>
            </a:r>
          </a:p>
          <a:p>
            <a:pPr>
              <a:spcBef>
                <a:spcPts val="600"/>
              </a:spcBef>
              <a:tabLst>
                <a:tab pos="1028700" algn="l"/>
              </a:tabLst>
              <a:defRPr/>
            </a:pPr>
            <a:r>
              <a:rPr lang="en-US" sz="2200" b="1" dirty="0" smtClean="0">
                <a:latin typeface="+mj-lt"/>
              </a:rPr>
              <a:t>Article:	CipherHistory.com/oldestciphers.html</a:t>
            </a:r>
            <a:endParaRPr lang="en-US" sz="2200" b="1" dirty="0">
              <a:latin typeface="+mj-lt"/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590800"/>
            <a:ext cx="6211887" cy="4800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16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2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Definition</a:t>
            </a:r>
            <a:endParaRPr lang="en-US" sz="32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2133600"/>
            <a:ext cx="9296400" cy="4343400"/>
          </a:xfrm>
          <a:prstGeom prst="rect">
            <a:avLst/>
          </a:prstGeom>
        </p:spPr>
        <p:txBody>
          <a:bodyPr lIns="101882" tIns="50941" rIns="101882" bIns="50941"/>
          <a:lstStyle>
            <a:lvl1pPr marL="381000" indent="-381000" algn="l" rtl="0" eaLnBrk="1" fontAlgn="base" hangingPunct="1">
              <a:spcBef>
                <a:spcPts val="1337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088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1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63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35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31775" indent="-231775">
              <a:spcBef>
                <a:spcPts val="1200"/>
              </a:spcBef>
              <a:defRPr/>
            </a:pPr>
            <a:r>
              <a:rPr lang="en-US" kern="0" dirty="0" smtClean="0">
                <a:effectLst/>
              </a:rPr>
              <a:t>A “cipher device” will be defined as an </a:t>
            </a:r>
            <a:r>
              <a:rPr lang="en-US" dirty="0">
                <a:effectLst/>
              </a:rPr>
              <a:t>apparatus, mechanism, tool, or </a:t>
            </a:r>
            <a:r>
              <a:rPr lang="en-US" dirty="0" smtClean="0">
                <a:effectLst/>
              </a:rPr>
              <a:t>instrument that performs a cryptographic function</a:t>
            </a:r>
            <a:endParaRPr lang="en-US" kern="0" dirty="0" smtClean="0">
              <a:effectLst/>
            </a:endParaRPr>
          </a:p>
          <a:p>
            <a:pPr marL="677863" lvl="1" indent="-231775">
              <a:spcBef>
                <a:spcPts val="1200"/>
              </a:spcBef>
              <a:defRPr/>
            </a:pPr>
            <a:r>
              <a:rPr lang="en-US" kern="0" dirty="0" smtClean="0">
                <a:effectLst/>
                <a:cs typeface="Arial" charset="0"/>
              </a:rPr>
              <a:t>Popular and accepted use of the word “device”</a:t>
            </a:r>
          </a:p>
          <a:p>
            <a:pPr marL="677863" lvl="1" indent="-231775">
              <a:spcBef>
                <a:spcPts val="1200"/>
              </a:spcBef>
              <a:defRPr/>
            </a:pPr>
            <a:r>
              <a:rPr lang="en-US" kern="0" dirty="0" smtClean="0">
                <a:effectLst/>
                <a:cs typeface="Arial" charset="0"/>
              </a:rPr>
              <a:t>A </a:t>
            </a:r>
            <a:r>
              <a:rPr lang="en-US" kern="0" dirty="0" err="1" smtClean="0">
                <a:effectLst/>
                <a:cs typeface="Arial" charset="0"/>
              </a:rPr>
              <a:t>Vigen</a:t>
            </a:r>
            <a:r>
              <a:rPr lang="en-US" dirty="0" err="1">
                <a:effectLst/>
                <a:cs typeface="Arial" charset="0"/>
              </a:rPr>
              <a:t>è</a:t>
            </a:r>
            <a:r>
              <a:rPr lang="en-US" kern="0" dirty="0" err="1" smtClean="0">
                <a:effectLst/>
                <a:cs typeface="Arial" charset="0"/>
              </a:rPr>
              <a:t>re</a:t>
            </a:r>
            <a:r>
              <a:rPr lang="en-US" kern="0" dirty="0" smtClean="0">
                <a:effectLst/>
                <a:cs typeface="Arial" charset="0"/>
              </a:rPr>
              <a:t> table, one-time pad, </a:t>
            </a:r>
            <a:r>
              <a:rPr lang="en-US" kern="0" dirty="0" err="1" smtClean="0">
                <a:effectLst/>
                <a:cs typeface="Arial" charset="0"/>
              </a:rPr>
              <a:t>Playfair</a:t>
            </a:r>
            <a:r>
              <a:rPr lang="en-US" kern="0" dirty="0" smtClean="0">
                <a:effectLst/>
                <a:cs typeface="Arial" charset="0"/>
              </a:rPr>
              <a:t> matrix, code book are not devices</a:t>
            </a:r>
          </a:p>
          <a:p>
            <a:pPr marL="677863" lvl="1" indent="-231775">
              <a:spcBef>
                <a:spcPts val="1200"/>
              </a:spcBef>
              <a:defRPr/>
            </a:pPr>
            <a:r>
              <a:rPr lang="en-US" kern="0" dirty="0" err="1" smtClean="0">
                <a:effectLst/>
                <a:cs typeface="Arial" charset="0"/>
              </a:rPr>
              <a:t>Vigen</a:t>
            </a:r>
            <a:r>
              <a:rPr lang="en-US" dirty="0" err="1" smtClean="0">
                <a:effectLst/>
                <a:cs typeface="Arial" charset="0"/>
              </a:rPr>
              <a:t>ère</a:t>
            </a:r>
            <a:r>
              <a:rPr lang="en-US" dirty="0" smtClean="0">
                <a:effectLst/>
                <a:cs typeface="Arial" charset="0"/>
              </a:rPr>
              <a:t> disk, </a:t>
            </a:r>
            <a:r>
              <a:rPr lang="en-US" dirty="0" err="1" smtClean="0">
                <a:effectLst/>
                <a:cs typeface="Arial" charset="0"/>
              </a:rPr>
              <a:t>Cardano</a:t>
            </a:r>
            <a:r>
              <a:rPr lang="en-US" dirty="0" smtClean="0">
                <a:effectLst/>
                <a:cs typeface="Arial" charset="0"/>
              </a:rPr>
              <a:t> grille, </a:t>
            </a:r>
            <a:r>
              <a:rPr lang="en-US" dirty="0" err="1" smtClean="0">
                <a:effectLst/>
                <a:cs typeface="Arial" charset="0"/>
              </a:rPr>
              <a:t>skytale</a:t>
            </a:r>
            <a:r>
              <a:rPr lang="en-US" dirty="0" smtClean="0">
                <a:effectLst/>
                <a:cs typeface="Arial" charset="0"/>
              </a:rPr>
              <a:t> are considered cipher devices</a:t>
            </a:r>
            <a:endParaRPr lang="en-US" kern="0" dirty="0" smtClean="0">
              <a:effectLst/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kern="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900" kern="0" dirty="0" smtClean="0">
              <a:effectLst/>
            </a:endParaRPr>
          </a:p>
          <a:p>
            <a:pPr marL="382059" indent="-382059">
              <a:defRPr/>
            </a:pPr>
            <a:endParaRPr lang="en-US" kern="0" dirty="0" smtClean="0"/>
          </a:p>
          <a:p>
            <a:pPr marL="382059" indent="-382059">
              <a:defRPr/>
            </a:pPr>
            <a:endParaRPr lang="en-US" kern="0" dirty="0" smtClean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 Quest…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2133600"/>
            <a:ext cx="8610600" cy="2438400"/>
          </a:xfrm>
        </p:spPr>
        <p:txBody>
          <a:bodyPr/>
          <a:lstStyle/>
          <a:p>
            <a:pPr marL="231775" indent="-231775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A systematic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and global search for the world’s oldest surviving cipher devices</a:t>
            </a:r>
          </a:p>
          <a:p>
            <a:pPr marL="677863" lvl="1" indent="-231775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No previous searches have been found</a:t>
            </a:r>
          </a:p>
          <a:p>
            <a:pPr marL="677863" lvl="1" indent="-231775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Seems like a fool’s errand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900" dirty="0" smtClean="0">
              <a:effectLst/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3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…</a:t>
            </a:r>
            <a:r>
              <a:rPr lang="en-US" sz="3200" dirty="0"/>
              <a:t>and the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412875"/>
            <a:ext cx="9067800" cy="5140325"/>
          </a:xfrm>
        </p:spPr>
        <p:txBody>
          <a:bodyPr/>
          <a:lstStyle/>
          <a:p>
            <a:pPr marL="231775" indent="-231775">
              <a:buFont typeface="Wingdings" pitchFamily="2" charset="2"/>
              <a:buNone/>
              <a:defRPr/>
            </a:pPr>
            <a:endParaRPr lang="en-US" u="sng" dirty="0">
              <a:solidFill>
                <a:srgbClr val="FFC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Cryptologic tradition is to keep all devices &amp; methods secret </a:t>
            </a:r>
          </a:p>
          <a:p>
            <a:pPr marL="625475" lvl="1" indent="-179388">
              <a:defRPr/>
            </a:pPr>
            <a:r>
              <a:rPr lang="en-US" dirty="0" smtClean="0">
                <a:effectLst/>
              </a:rPr>
              <a:t>Only portion of one Japanese Purple cipher from WW2 exists</a:t>
            </a:r>
          </a:p>
          <a:p>
            <a:pPr marL="625475" lvl="1" indent="-179388">
              <a:defRPr/>
            </a:pPr>
            <a:r>
              <a:rPr lang="en-US" dirty="0" smtClean="0">
                <a:effectLst/>
              </a:rPr>
              <a:t>360 out of 40,000 Enigma machines exist</a:t>
            </a:r>
          </a:p>
          <a:p>
            <a:pPr marL="625475" lvl="1" indent="-179388">
              <a:defRPr/>
            </a:pPr>
            <a:r>
              <a:rPr lang="en-US" dirty="0" smtClean="0">
                <a:effectLst/>
              </a:rPr>
              <a:t>5 Confederate cipher disks exist</a:t>
            </a:r>
          </a:p>
          <a:p>
            <a:pPr marL="625475" lvl="1" indent="-179388">
              <a:defRPr/>
            </a:pPr>
            <a:r>
              <a:rPr lang="en-US" dirty="0" smtClean="0">
                <a:effectLst/>
              </a:rPr>
              <a:t>1 Jefferson Wheel Cypher exists</a:t>
            </a:r>
          </a:p>
          <a:p>
            <a:pPr marL="625475" lvl="1" indent="-179388">
              <a:defRPr/>
            </a:pPr>
            <a:r>
              <a:rPr lang="en-US" dirty="0" smtClean="0">
                <a:effectLst/>
              </a:rPr>
              <a:t>German WW1 invisible ink recipes finally disclosed by CIA in 2011</a:t>
            </a:r>
          </a:p>
          <a:p>
            <a:pPr marL="231775" indent="-231775">
              <a:tabLst>
                <a:tab pos="231775" algn="l"/>
              </a:tabLst>
              <a:defRPr/>
            </a:pPr>
            <a:r>
              <a:rPr lang="en-US" dirty="0" smtClean="0">
                <a:effectLst/>
              </a:rPr>
              <a:t>Old cipher devices may be </a:t>
            </a:r>
            <a:r>
              <a:rPr lang="en-US" dirty="0" err="1" smtClean="0">
                <a:effectLst/>
              </a:rPr>
              <a:t>mis</a:t>
            </a:r>
            <a:r>
              <a:rPr lang="en-US" dirty="0" smtClean="0">
                <a:effectLst/>
              </a:rPr>
              <a:t>-identified or discarded</a:t>
            </a:r>
          </a:p>
          <a:p>
            <a:pPr marL="231775" indent="-231775">
              <a:tabLst>
                <a:tab pos="231775" algn="l"/>
              </a:tabLst>
              <a:defRPr/>
            </a:pPr>
            <a:r>
              <a:rPr lang="en-US" dirty="0" smtClean="0">
                <a:effectLst/>
              </a:rPr>
              <a:t>Oldest devices saw limited use, by kings, military leaders, ambassadors, etc., so few were made and kept secret</a:t>
            </a: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4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33400"/>
            <a:ext cx="9220200" cy="6302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Oldest Device at NSA?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4688" y="1489075"/>
            <a:ext cx="5270500" cy="36449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 smtClean="0">
                <a:effectLst/>
              </a:rPr>
              <a:t>Thomas Jefferson invented his “Wheel Cypher” in about 1795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Reinvented twice, used by US until WW2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Only one existing example, in the NSA Museum in Ft. Meade, MD</a:t>
            </a:r>
          </a:p>
          <a:p>
            <a:pPr marL="231775" indent="-231775">
              <a:defRPr/>
            </a:pPr>
            <a:r>
              <a:rPr lang="en-US" dirty="0" smtClean="0">
                <a:effectLst/>
              </a:rPr>
              <a:t>NSA claim: "the </a:t>
            </a:r>
            <a:r>
              <a:rPr lang="en-US" dirty="0">
                <a:effectLst/>
              </a:rPr>
              <a:t>oldest true cipher device in existence in the world"</a:t>
            </a:r>
            <a:endParaRPr lang="en-US" dirty="0" smtClean="0">
              <a:effectLst/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71600"/>
            <a:ext cx="3759200" cy="28194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364038"/>
            <a:ext cx="3729037" cy="2951162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33975"/>
            <a:ext cx="5105400" cy="21812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5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Nicholas </a:t>
            </a:r>
            <a:r>
              <a:rPr lang="en-US" sz="3200" dirty="0" err="1" smtClean="0"/>
              <a:t>Bion</a:t>
            </a:r>
            <a:r>
              <a:rPr lang="en-US" sz="3200" dirty="0" smtClean="0"/>
              <a:t> Cipher Disk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4724400"/>
            <a:ext cx="9525000" cy="2400300"/>
          </a:xfrm>
        </p:spPr>
        <p:txBody>
          <a:bodyPr/>
          <a:lstStyle/>
          <a:p>
            <a:pPr marL="382059" indent="-382059">
              <a:defRPr/>
            </a:pPr>
            <a:r>
              <a:rPr lang="en-US" dirty="0" smtClean="0">
                <a:effectLst/>
              </a:rPr>
              <a:t>Found and owned by Nick Gessler</a:t>
            </a:r>
          </a:p>
          <a:p>
            <a:pPr marL="382059" indent="-382059">
              <a:defRPr/>
            </a:pPr>
            <a:r>
              <a:rPr lang="en-US" dirty="0" err="1" smtClean="0">
                <a:effectLst/>
              </a:rPr>
              <a:t>Vigenère</a:t>
            </a:r>
            <a:r>
              <a:rPr lang="en-US" dirty="0" smtClean="0">
                <a:effectLst/>
              </a:rPr>
              <a:t> cipher disk originally invented in 1466-7</a:t>
            </a:r>
          </a:p>
          <a:p>
            <a:pPr marL="382059" indent="-382059">
              <a:defRPr/>
            </a:pPr>
            <a:r>
              <a:rPr lang="en-US" dirty="0" smtClean="0">
                <a:effectLst/>
              </a:rPr>
              <a:t>Disk above made by Nicholas </a:t>
            </a:r>
            <a:r>
              <a:rPr lang="en-US" dirty="0" err="1">
                <a:effectLst/>
              </a:rPr>
              <a:t>Bion</a:t>
            </a:r>
            <a:r>
              <a:rPr lang="en-US" dirty="0">
                <a:effectLst/>
              </a:rPr>
              <a:t> (1652-1733) of </a:t>
            </a:r>
            <a:r>
              <a:rPr lang="en-US" dirty="0" smtClean="0">
                <a:effectLst/>
              </a:rPr>
              <a:t>France</a:t>
            </a:r>
          </a:p>
          <a:p>
            <a:pPr marL="382059" indent="-382059">
              <a:defRPr/>
            </a:pPr>
            <a:r>
              <a:rPr lang="en-US" dirty="0" err="1" smtClean="0">
                <a:effectLst/>
              </a:rPr>
              <a:t>Bion</a:t>
            </a:r>
            <a:r>
              <a:rPr lang="en-US" dirty="0" smtClean="0">
                <a:effectLst/>
              </a:rPr>
              <a:t> was </a:t>
            </a:r>
            <a:r>
              <a:rPr lang="en-US" dirty="0">
                <a:effectLst/>
              </a:rPr>
              <a:t>instrument maker for King Louis XIV </a:t>
            </a:r>
            <a:r>
              <a:rPr lang="en-US" dirty="0" smtClean="0">
                <a:effectLst/>
              </a:rPr>
              <a:t>(1638-1715)</a:t>
            </a:r>
          </a:p>
          <a:p>
            <a:pPr marL="382059" indent="-382059">
              <a:defRPr/>
            </a:pPr>
            <a:r>
              <a:rPr lang="en-US" dirty="0" smtClean="0">
                <a:effectLst/>
              </a:rPr>
              <a:t>This device is likely from 1680-1715, 100 years older than NSA’s Jefferson Wheel Cypher</a:t>
            </a: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194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0"/>
            <a:ext cx="3276600" cy="3276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33500"/>
            <a:ext cx="3276600" cy="3276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6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Systematic Search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9296400" cy="6324600"/>
          </a:xfrm>
        </p:spPr>
        <p:txBody>
          <a:bodyPr/>
          <a:lstStyle/>
          <a:p>
            <a:pPr marL="382059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What are the earliest types of cipher devices?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err="1" smtClean="0">
                <a:effectLst/>
              </a:rPr>
              <a:t>Scytale</a:t>
            </a:r>
            <a:endParaRPr lang="en-US" dirty="0" smtClean="0">
              <a:effectLst/>
            </a:endParaRP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err="1" smtClean="0">
                <a:effectLst/>
              </a:rPr>
              <a:t>Cardano</a:t>
            </a:r>
            <a:r>
              <a:rPr lang="en-US" dirty="0" smtClean="0">
                <a:effectLst/>
              </a:rPr>
              <a:t> grille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Cipher disks </a:t>
            </a:r>
          </a:p>
          <a:p>
            <a:pPr marL="382059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Global search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China, Japan use thousands of characters, not compatible with cipher devices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India used ciphers, transposition and steganography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Arabic world discovered letter frequency analysis in 800s CE and used </a:t>
            </a:r>
            <a:r>
              <a:rPr lang="en-US" dirty="0" err="1" smtClean="0">
                <a:effectLst/>
              </a:rPr>
              <a:t>astrolabs</a:t>
            </a:r>
            <a:r>
              <a:rPr lang="en-US" dirty="0" smtClean="0">
                <a:effectLst/>
              </a:rPr>
              <a:t>, but no writings of early cipher disks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Africa left no evidence of cryptology outside Egypt, Arabic areas</a:t>
            </a:r>
          </a:p>
          <a:p>
            <a:pPr marL="828147" lvl="1" indent="-382059">
              <a:spcBef>
                <a:spcPts val="1200"/>
              </a:spcBef>
              <a:defRPr/>
            </a:pPr>
            <a:r>
              <a:rPr lang="en-US" dirty="0" smtClean="0">
                <a:effectLst/>
              </a:rPr>
              <a:t>Europe likely is the area of focus</a:t>
            </a:r>
          </a:p>
          <a:p>
            <a:pPr marL="828147" lvl="1" indent="-382059">
              <a:defRPr/>
            </a:pPr>
            <a:endParaRPr lang="en-US" dirty="0" smtClean="0">
              <a:effectLst/>
            </a:endParaRPr>
          </a:p>
          <a:p>
            <a:pPr marL="382059" indent="-382059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/>
          </a:p>
          <a:p>
            <a:pPr marL="382059" indent="-382059">
              <a:defRPr/>
            </a:pPr>
            <a:endParaRPr 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7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Scytale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4648200" cy="3352800"/>
          </a:xfrm>
        </p:spPr>
        <p:txBody>
          <a:bodyPr/>
          <a:lstStyle/>
          <a:p>
            <a:pPr marL="231775" indent="-231775">
              <a:spcBef>
                <a:spcPts val="1400"/>
              </a:spcBef>
              <a:defRPr/>
            </a:pPr>
            <a:r>
              <a:rPr lang="en-US" dirty="0" smtClean="0">
                <a:effectLst/>
                <a:latin typeface="+mj-lt"/>
              </a:rPr>
              <a:t>Stick or cylinder with ribbon of parchment wrapped around it</a:t>
            </a:r>
          </a:p>
          <a:p>
            <a:pPr marL="231775" indent="-231775">
              <a:spcBef>
                <a:spcPts val="1400"/>
              </a:spcBef>
              <a:defRPr/>
            </a:pPr>
            <a:r>
              <a:rPr lang="en-US" dirty="0" smtClean="0">
                <a:effectLst/>
                <a:latin typeface="+mj-lt"/>
              </a:rPr>
              <a:t>Message written along length of stick in rows</a:t>
            </a:r>
          </a:p>
          <a:p>
            <a:pPr marL="231775" indent="-231775">
              <a:spcBef>
                <a:spcPts val="1400"/>
              </a:spcBef>
              <a:defRPr/>
            </a:pPr>
            <a:r>
              <a:rPr lang="en-US" dirty="0" smtClean="0">
                <a:effectLst/>
                <a:latin typeface="+mj-lt"/>
              </a:rPr>
              <a:t>Receiver needs same size stick to read the message</a:t>
            </a:r>
          </a:p>
          <a:p>
            <a:pPr marL="231775" indent="-231775">
              <a:spcBef>
                <a:spcPts val="1400"/>
              </a:spcBef>
              <a:defRPr/>
            </a:pPr>
            <a:r>
              <a:rPr lang="en-US" dirty="0" smtClean="0">
                <a:effectLst/>
                <a:latin typeface="+mj-lt"/>
              </a:rPr>
              <a:t>Transposition cipher </a:t>
            </a:r>
          </a:p>
          <a:p>
            <a:pPr marL="231775" indent="-231775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059" indent="-382059">
              <a:defRPr/>
            </a:pPr>
            <a:endParaRPr lang="en-US" dirty="0" smtClean="0"/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828800"/>
            <a:ext cx="4425950" cy="28813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811713"/>
            <a:ext cx="9074150" cy="1287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First mention of </a:t>
            </a:r>
            <a:r>
              <a:rPr lang="en-US" sz="2200" b="1" dirty="0" err="1">
                <a:latin typeface="+mj-lt"/>
                <a:cs typeface="Arial" charset="0"/>
              </a:rPr>
              <a:t>scytale</a:t>
            </a:r>
            <a:r>
              <a:rPr lang="en-US" sz="2200" b="1" dirty="0">
                <a:latin typeface="+mj-lt"/>
                <a:cs typeface="Arial" charset="0"/>
              </a:rPr>
              <a:t> from 7</a:t>
            </a:r>
            <a:r>
              <a:rPr lang="en-US" sz="2200" b="1" baseline="30000" dirty="0">
                <a:latin typeface="+mj-lt"/>
                <a:cs typeface="Arial" charset="0"/>
              </a:rPr>
              <a:t>th</a:t>
            </a:r>
            <a:r>
              <a:rPr lang="en-US" sz="2200" b="1" dirty="0">
                <a:latin typeface="+mj-lt"/>
                <a:cs typeface="Arial" charset="0"/>
              </a:rPr>
              <a:t> century BCE in Greece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Since they would not appear to have significance, no early artifacts exist in our museums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8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33400"/>
            <a:ext cx="9220200" cy="6096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Cardano</a:t>
            </a:r>
            <a:r>
              <a:rPr lang="en-US" sz="3200" dirty="0" smtClean="0"/>
              <a:t> Grille</a:t>
            </a:r>
            <a:endParaRPr lang="en-US" sz="3200" dirty="0"/>
          </a:p>
        </p:txBody>
      </p:sp>
      <p:sp>
        <p:nvSpPr>
          <p:cNvPr id="22533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914400" y="4648200"/>
            <a:ext cx="8763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ts val="1338"/>
              </a:spcBef>
            </a:pPr>
            <a:r>
              <a:rPr lang="it-IT" altLang="en-US" dirty="0" smtClean="0">
                <a:effectLst/>
              </a:rPr>
              <a:t>Invented by Girolamo Cardano (1501-1576) in 1550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Holes cut in metal or paper sheet to write in a secret message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Rest of page is filled in with ordinary looking letter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Combination of transposition cipher and steganography</a:t>
            </a:r>
          </a:p>
          <a:p>
            <a:pPr marL="231775" indent="-231775">
              <a:spcBef>
                <a:spcPts val="1338"/>
              </a:spcBef>
            </a:pPr>
            <a:r>
              <a:rPr lang="en-US" altLang="en-US" dirty="0" smtClean="0">
                <a:effectLst/>
              </a:rPr>
              <a:t>Grilles carefully protected, no early examples known to exist</a:t>
            </a:r>
          </a:p>
        </p:txBody>
      </p:sp>
      <p:pic>
        <p:nvPicPr>
          <p:cNvPr id="2253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524000"/>
            <a:ext cx="3895725" cy="29622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2238" y="7484857"/>
            <a:ext cx="3535362" cy="228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latin typeface="Georgia" panose="02040502050405020303" pitchFamily="18" charset="0"/>
              </a:rPr>
              <a:t>The World’s </a:t>
            </a:r>
            <a:r>
              <a:rPr lang="en-US" b="1" dirty="0">
                <a:effectLst/>
                <a:latin typeface="Georgia" panose="02040502050405020303" pitchFamily="18" charset="0"/>
              </a:rPr>
              <a:t>Oldest Surviving Cipher Devices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72600" y="7484857"/>
            <a:ext cx="441325" cy="228600"/>
          </a:xfrm>
        </p:spPr>
        <p:txBody>
          <a:bodyPr/>
          <a:lstStyle/>
          <a:p>
            <a:pPr>
              <a:defRPr/>
            </a:pPr>
            <a:fld id="{9A948FFA-4060-4B75-B32F-372007CE8CF1}" type="slidenum">
              <a:rPr lang="en-US" sz="1200" b="1" smtClean="0">
                <a:effectLst/>
                <a:latin typeface="Palatino Linotype" panose="02040502050505030304" pitchFamily="18" charset="0"/>
              </a:rPr>
              <a:pPr>
                <a:defRPr/>
              </a:pPr>
              <a:t>9</a:t>
            </a:fld>
            <a:endParaRPr lang="en-US" sz="1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32339" y="7484857"/>
            <a:ext cx="304006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anose="02040502050405020303" pitchFamily="18" charset="0"/>
              </a:rPr>
              <a:t> Copyright </a:t>
            </a:r>
            <a:r>
              <a:rPr lang="en-US" altLang="en-US" sz="1200" b="1" dirty="0">
                <a:latin typeface="Georgia" panose="02040502050405020303" pitchFamily="18" charset="0"/>
              </a:rPr>
              <a:t>©</a:t>
            </a:r>
            <a:r>
              <a:rPr lang="en-US" altLang="en-US" sz="1100" b="1" dirty="0">
                <a:latin typeface="Georgia" panose="02040502050405020303" pitchFamily="18" charset="0"/>
              </a:rPr>
              <a:t> </a:t>
            </a:r>
            <a:r>
              <a:rPr lang="en-US" altLang="en-US" sz="1200" b="1" dirty="0">
                <a:latin typeface="Palatino Linotype" panose="02040502050505030304" pitchFamily="18" charset="0"/>
              </a:rPr>
              <a:t>2020</a:t>
            </a:r>
            <a:r>
              <a:rPr lang="en-US" altLang="en-US" sz="1100" b="1" dirty="0">
                <a:latin typeface="Georgia" panose="02040502050405020303" pitchFamily="18" charset="0"/>
              </a:rPr>
              <a:t> 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171374</TotalTime>
  <Words>1011</Words>
  <Application>Microsoft Office PowerPoint</Application>
  <PresentationFormat>Custom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Garamond</vt:lpstr>
      <vt:lpstr>Wingdings</vt:lpstr>
      <vt:lpstr>Georgia</vt:lpstr>
      <vt:lpstr>Verdana</vt:lpstr>
      <vt:lpstr>Palatino Linotype</vt:lpstr>
      <vt:lpstr>Globe</vt:lpstr>
      <vt:lpstr>In Search of  the World’s Oldest Surviving Cipher Devices   </vt:lpstr>
      <vt:lpstr>Definition</vt:lpstr>
      <vt:lpstr>The Quest…</vt:lpstr>
      <vt:lpstr>…and the Problem</vt:lpstr>
      <vt:lpstr>Oldest Device at NSA?</vt:lpstr>
      <vt:lpstr>Nicholas Bion Cipher Disk</vt:lpstr>
      <vt:lpstr>Systematic Search </vt:lpstr>
      <vt:lpstr>Scytale</vt:lpstr>
      <vt:lpstr>Cardano Grille</vt:lpstr>
      <vt:lpstr>Cipher Disks</vt:lpstr>
      <vt:lpstr>King Henry II Cipher Device</vt:lpstr>
      <vt:lpstr>King Henry II Cipher Device</vt:lpstr>
      <vt:lpstr>Volvelles</vt:lpstr>
      <vt:lpstr>Polygraphia</vt:lpstr>
      <vt:lpstr>World’s Oldest Surviving Cipher Devices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Technology and History of the Enigma Cipher Machine</dc:title>
  <dc:creator>Ralph</dc:creator>
  <cp:lastModifiedBy>Ralph Simpson</cp:lastModifiedBy>
  <cp:revision>938</cp:revision>
  <cp:lastPrinted>2017-10-18T15:13:36Z</cp:lastPrinted>
  <dcterms:created xsi:type="dcterms:W3CDTF">2008-04-25T19:30:27Z</dcterms:created>
  <dcterms:modified xsi:type="dcterms:W3CDTF">2022-12-25T21:31:59Z</dcterms:modified>
</cp:coreProperties>
</file>